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7"/>
  </p:notesMasterIdLst>
  <p:sldIdLst>
    <p:sldId id="1218" r:id="rId2"/>
    <p:sldId id="1219" r:id="rId3"/>
    <p:sldId id="1220" r:id="rId4"/>
    <p:sldId id="1221" r:id="rId5"/>
    <p:sldId id="27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62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42" autoAdjust="0"/>
    <p:restoredTop sz="94660"/>
  </p:normalViewPr>
  <p:slideViewPr>
    <p:cSldViewPr snapToGrid="0">
      <p:cViewPr varScale="1">
        <p:scale>
          <a:sx n="60" d="100"/>
          <a:sy n="60" d="100"/>
        </p:scale>
        <p:origin x="84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4931C-481F-4E63-B6F6-F57E9A30D02B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812B7-C9F8-4AA6-9B9A-39212A1B0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936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671513"/>
            <a:ext cx="6000750" cy="3375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5ed75ccf_028:notes"/>
          <p:cNvSpPr txBox="1">
            <a:spLocks noGrp="1"/>
          </p:cNvSpPr>
          <p:nvPr>
            <p:ph type="body" idx="1"/>
          </p:nvPr>
        </p:nvSpPr>
        <p:spPr>
          <a:xfrm>
            <a:off x="418635" y="4189664"/>
            <a:ext cx="6720622" cy="4267392"/>
          </a:xfrm>
          <a:prstGeom prst="rect">
            <a:avLst/>
          </a:prstGeom>
        </p:spPr>
        <p:txBody>
          <a:bodyPr spcFirstLastPara="1" wrap="square" lIns="98525" tIns="98525" rIns="98525" bIns="98525" anchor="t" anchorCtr="0">
            <a:noAutofit/>
          </a:bodyPr>
          <a:lstStyle/>
          <a:p>
            <a:pPr algn="just" defTabSz="855345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700" dirty="0">
                <a:latin typeface="Arial" panose="020B0604020202020204" pitchFamily="34" charset="0"/>
                <a:cs typeface="Arial" panose="020B0604020202020204" pitchFamily="34" charset="0"/>
              </a:rPr>
              <a:t>Greetings!!!!!!</a:t>
            </a:r>
          </a:p>
        </p:txBody>
      </p:sp>
    </p:spTree>
    <p:extLst>
      <p:ext uri="{BB962C8B-B14F-4D97-AF65-F5344CB8AC3E}">
        <p14:creationId xmlns:p14="http://schemas.microsoft.com/office/powerpoint/2010/main" val="2520328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" y="-16266"/>
            <a:ext cx="8054767" cy="6889233"/>
          </a:xfrm>
          <a:custGeom>
            <a:avLst/>
            <a:gdLst/>
            <a:ahLst/>
            <a:cxnLst/>
            <a:rect l="l" t="t" r="r" b="b"/>
            <a:pathLst>
              <a:path w="241643" h="206677" extrusionOk="0">
                <a:moveTo>
                  <a:pt x="126321" y="206677"/>
                </a:moveTo>
                <a:lnTo>
                  <a:pt x="241643" y="0"/>
                </a:lnTo>
                <a:lnTo>
                  <a:pt x="0" y="0"/>
                </a:lnTo>
                <a:lnTo>
                  <a:pt x="0" y="206677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/>
          <p:nvPr/>
        </p:nvSpPr>
        <p:spPr>
          <a:xfrm>
            <a:off x="3357855" y="2119533"/>
            <a:ext cx="4442400" cy="47384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sz="1865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3601968" y="0"/>
            <a:ext cx="4442400" cy="47384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sz="1865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914400" y="928567"/>
            <a:ext cx="5954800" cy="381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3601556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15;p3"/>
          <p:cNvGrpSpPr/>
          <p:nvPr/>
        </p:nvGrpSpPr>
        <p:grpSpPr>
          <a:xfrm>
            <a:off x="-1129488" y="712101"/>
            <a:ext cx="14058189" cy="4586729"/>
            <a:chOff x="-847116" y="591225"/>
            <a:chExt cx="10543642" cy="3440047"/>
          </a:xfrm>
        </p:grpSpPr>
        <p:sp>
          <p:nvSpPr>
            <p:cNvPr id="16" name="Google Shape;16;p3"/>
            <p:cNvSpPr/>
            <p:nvPr/>
          </p:nvSpPr>
          <p:spPr>
            <a:xfrm>
              <a:off x="278002" y="1752528"/>
              <a:ext cx="7944569" cy="1803781"/>
            </a:xfrm>
            <a:prstGeom prst="parallelogram">
              <a:avLst>
                <a:gd name="adj" fmla="val 5499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7" name="Google Shape;17;p3"/>
            <p:cNvSpPr/>
            <p:nvPr/>
          </p:nvSpPr>
          <p:spPr>
            <a:xfrm>
              <a:off x="-847116" y="2227372"/>
              <a:ext cx="1691400" cy="1803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7113129" y="1325881"/>
              <a:ext cx="1691507" cy="1803781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-175747" y="1165593"/>
              <a:ext cx="2241448" cy="2390699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384968" y="591225"/>
              <a:ext cx="943237" cy="1006433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7442811" y="2959969"/>
              <a:ext cx="559354" cy="59633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8354027" y="961274"/>
              <a:ext cx="1342500" cy="14316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3" name="Google Shape;23;p3"/>
          <p:cNvSpPr txBox="1">
            <a:spLocks noGrp="1"/>
          </p:cNvSpPr>
          <p:nvPr>
            <p:ph type="ctrTitle"/>
          </p:nvPr>
        </p:nvSpPr>
        <p:spPr>
          <a:xfrm>
            <a:off x="2387600" y="2799484"/>
            <a:ext cx="7416800" cy="77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ubTitle" idx="1"/>
          </p:nvPr>
        </p:nvSpPr>
        <p:spPr>
          <a:xfrm>
            <a:off x="2387600" y="3704917"/>
            <a:ext cx="7416800" cy="35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7032DF0-D6C0-05D5-EB09-0AEC76CD66B8}"/>
              </a:ext>
            </a:extLst>
          </p:cNvPr>
          <p:cNvGrpSpPr/>
          <p:nvPr userDrawn="1"/>
        </p:nvGrpSpPr>
        <p:grpSpPr>
          <a:xfrm>
            <a:off x="0" y="3416882"/>
            <a:ext cx="15621000" cy="6858000"/>
            <a:chOff x="0" y="3416882"/>
            <a:chExt cx="15621000" cy="685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4391D5C-139C-04AE-FC6C-77234B917BF0}"/>
                </a:ext>
              </a:extLst>
            </p:cNvPr>
            <p:cNvSpPr/>
            <p:nvPr/>
          </p:nvSpPr>
          <p:spPr>
            <a:xfrm>
              <a:off x="0" y="6268720"/>
              <a:ext cx="12192000" cy="355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>
                <a:solidFill>
                  <a:srgbClr val="FFFFFF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DF7DEBD-8C4A-03E9-366D-8F5E22986E6C}"/>
                </a:ext>
              </a:extLst>
            </p:cNvPr>
            <p:cNvSpPr/>
            <p:nvPr/>
          </p:nvSpPr>
          <p:spPr>
            <a:xfrm>
              <a:off x="0" y="6390640"/>
              <a:ext cx="12192000" cy="355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>
                <a:solidFill>
                  <a:srgbClr val="FFFFFF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91030F0-1716-F405-8046-5220E174D7D9}"/>
                </a:ext>
              </a:extLst>
            </p:cNvPr>
            <p:cNvSpPr/>
            <p:nvPr/>
          </p:nvSpPr>
          <p:spPr>
            <a:xfrm>
              <a:off x="0" y="6502400"/>
              <a:ext cx="12192000" cy="355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>
                <a:solidFill>
                  <a:srgbClr val="FFFFFF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07756A9-D6EE-879A-C732-9B577A5ED49C}"/>
                </a:ext>
              </a:extLst>
            </p:cNvPr>
            <p:cNvSpPr txBox="1"/>
            <p:nvPr/>
          </p:nvSpPr>
          <p:spPr>
            <a:xfrm>
              <a:off x="0" y="6494343"/>
              <a:ext cx="12192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n w="6350">
                    <a:solidFill>
                      <a:srgbClr val="061E3A"/>
                    </a:solidFill>
                  </a:ln>
                  <a:solidFill>
                    <a:srgbClr val="FFFFFF"/>
                  </a:solidFill>
                  <a:latin typeface="Arial Black" panose="020B0A04020102020204" pitchFamily="34" charset="0"/>
                </a:rPr>
                <a:t>#</a:t>
              </a:r>
              <a:r>
                <a:rPr lang="en-US" sz="1400" dirty="0" err="1">
                  <a:ln w="6350">
                    <a:solidFill>
                      <a:srgbClr val="061E3A"/>
                    </a:solidFill>
                  </a:ln>
                  <a:solidFill>
                    <a:srgbClr val="FFFFFF"/>
                  </a:solidFill>
                  <a:latin typeface="Arial Black" panose="020B0A04020102020204" pitchFamily="34" charset="0"/>
                </a:rPr>
                <a:t>SerbisyongNagkakaisa</a:t>
              </a:r>
              <a:r>
                <a:rPr lang="en-US" sz="1400" dirty="0">
                  <a:ln w="6350">
                    <a:solidFill>
                      <a:srgbClr val="061E3A"/>
                    </a:solidFill>
                  </a:ln>
                  <a:solidFill>
                    <a:srgbClr val="FFFFFF"/>
                  </a:solidFill>
                  <a:latin typeface="Arial Black" panose="020B0A04020102020204" pitchFamily="34" charset="0"/>
                </a:rPr>
                <a:t>  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37D57AD-CDB9-D6D9-714D-180FCBE154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63000" y="3416882"/>
              <a:ext cx="6858000" cy="68580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8FFC18A-2B79-1BF3-248E-EA10D4756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9777" y="5881800"/>
              <a:ext cx="492444" cy="77384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C942B92-9F41-7C31-17CC-73CFC1EF8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4579" y="5815005"/>
              <a:ext cx="1535677" cy="153567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58F4C23-8B5D-2B9C-6067-96D1CDF5F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8346" y="5684223"/>
              <a:ext cx="334102" cy="3198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0407EE2-B1BA-69E2-A25F-AEDB97E766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00522" y="6469049"/>
              <a:ext cx="334102" cy="3198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4D08CD4-7E16-544F-EE0B-10D25FEDF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85367" y="5380813"/>
              <a:ext cx="334102" cy="3198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566258995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0" y="-67"/>
            <a:ext cx="12192000" cy="6858000"/>
          </a:xfrm>
          <a:prstGeom prst="parallelogram">
            <a:avLst>
              <a:gd name="adj" fmla="val 5558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sz="1865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3662600" y="1382933"/>
            <a:ext cx="4866800" cy="4092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609600" lvl="0" indent="-508000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▰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1219200" lvl="1" indent="-5080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╺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828800" lvl="2" indent="-5080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╺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2438400" lvl="3" indent="-5080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╺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3048000" lvl="4" indent="-5080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○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3657600" lvl="5" indent="-5080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■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4267200" lvl="6" indent="-5080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●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4876800" lvl="7" indent="-5080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○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5486400" lvl="8" indent="-5080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■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/>
          <p:nvPr/>
        </p:nvSpPr>
        <p:spPr>
          <a:xfrm>
            <a:off x="4791200" y="507932"/>
            <a:ext cx="2609600" cy="6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Clr>
                <a:srgbClr val="000000"/>
              </a:buClr>
              <a:buFont typeface="Arial" panose="020B0604020202020204"/>
              <a:buNone/>
            </a:pPr>
            <a:r>
              <a:rPr lang="en-GB" sz="8000" b="1" kern="0">
                <a:solidFill>
                  <a:srgbClr val="7FCA20"/>
                </a:solidFill>
                <a:latin typeface="Merriweather"/>
                <a:ea typeface="Merriweather"/>
                <a:cs typeface="Merriweather"/>
                <a:sym typeface="Merriweather"/>
              </a:rPr>
              <a:t>“</a:t>
            </a:r>
            <a:endParaRPr sz="8000" b="1" kern="0">
              <a:solidFill>
                <a:srgbClr val="7FCA2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5806600" y="0"/>
            <a:ext cx="5788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757C83"/>
                </a:solidFill>
              </a:rPr>
              <a:pPr/>
              <a:t>‹#›</a:t>
            </a:fld>
            <a:endParaRPr>
              <a:solidFill>
                <a:srgbClr val="757C83"/>
              </a:solidFill>
            </a:endParaRPr>
          </a:p>
        </p:txBody>
      </p:sp>
      <p:sp>
        <p:nvSpPr>
          <p:cNvPr id="30" name="Google Shape;30;p4"/>
          <p:cNvSpPr/>
          <p:nvPr/>
        </p:nvSpPr>
        <p:spPr>
          <a:xfrm>
            <a:off x="-215088" y="2893629"/>
            <a:ext cx="2255200" cy="24052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sz="1865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31" name="Google Shape;31;p4"/>
          <p:cNvSpPr/>
          <p:nvPr/>
        </p:nvSpPr>
        <p:spPr>
          <a:xfrm>
            <a:off x="680071" y="1477924"/>
            <a:ext cx="2988400" cy="31876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sz="1865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1427691" y="712100"/>
            <a:ext cx="1257600" cy="13420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sz="1865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33" name="Google Shape;33;p4"/>
          <p:cNvSpPr/>
          <p:nvPr/>
        </p:nvSpPr>
        <p:spPr>
          <a:xfrm>
            <a:off x="9744716" y="1086316"/>
            <a:ext cx="2326000" cy="24796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sz="1865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34" name="Google Shape;34;p4"/>
          <p:cNvSpPr/>
          <p:nvPr/>
        </p:nvSpPr>
        <p:spPr>
          <a:xfrm>
            <a:off x="9026321" y="4226200"/>
            <a:ext cx="1646400" cy="17556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sz="1865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35" name="Google Shape;35;p4"/>
          <p:cNvSpPr txBox="1"/>
          <p:nvPr/>
        </p:nvSpPr>
        <p:spPr>
          <a:xfrm>
            <a:off x="4791200" y="5678399"/>
            <a:ext cx="2609600" cy="6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Clr>
                <a:srgbClr val="000000"/>
              </a:buClr>
              <a:buFont typeface="Arial" panose="020B0604020202020204"/>
              <a:buNone/>
            </a:pPr>
            <a:r>
              <a:rPr lang="en-GB" sz="8000" b="1" kern="0">
                <a:solidFill>
                  <a:srgbClr val="7FCA20"/>
                </a:solidFill>
                <a:latin typeface="Merriweather"/>
                <a:ea typeface="Merriweather"/>
                <a:cs typeface="Merriweather"/>
                <a:sym typeface="Merriweather"/>
              </a:rPr>
              <a:t>”</a:t>
            </a:r>
            <a:endParaRPr sz="8000" b="1" kern="0">
              <a:solidFill>
                <a:srgbClr val="7FCA2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6" name="Google Shape;36;p4"/>
          <p:cNvSpPr/>
          <p:nvPr/>
        </p:nvSpPr>
        <p:spPr>
          <a:xfrm>
            <a:off x="9566033" y="2692467"/>
            <a:ext cx="2376000" cy="25340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sz="1865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894555705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bg>
      <p:bgPr>
        <a:solidFill>
          <a:schemeClr val="lt1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oogle Shape;38;p5"/>
          <p:cNvGrpSpPr/>
          <p:nvPr/>
        </p:nvGrpSpPr>
        <p:grpSpPr>
          <a:xfrm>
            <a:off x="-418254" y="-24499"/>
            <a:ext cx="10014644" cy="2182673"/>
            <a:chOff x="-313691" y="-18375"/>
            <a:chExt cx="7510983" cy="1637005"/>
          </a:xfrm>
        </p:grpSpPr>
        <p:sp>
          <p:nvSpPr>
            <p:cNvPr id="39" name="Google Shape;39;p5"/>
            <p:cNvSpPr/>
            <p:nvPr/>
          </p:nvSpPr>
          <p:spPr>
            <a:xfrm>
              <a:off x="256376" y="499825"/>
              <a:ext cx="6692400" cy="804900"/>
            </a:xfrm>
            <a:prstGeom prst="parallelogram">
              <a:avLst>
                <a:gd name="adj" fmla="val 5499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0" name="Google Shape;40;p5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1" name="Google Shape;41;p5"/>
            <p:cNvSpPr/>
            <p:nvPr/>
          </p:nvSpPr>
          <p:spPr>
            <a:xfrm>
              <a:off x="6442492" y="30945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2" name="Google Shape;42;p5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3" name="Google Shape;43;p5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4" name="Google Shape;44;p5"/>
            <p:cNvSpPr/>
            <p:nvPr/>
          </p:nvSpPr>
          <p:spPr>
            <a:xfrm>
              <a:off x="6589606" y="1038628"/>
              <a:ext cx="249600" cy="266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45" name="Google Shape;45;p5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46" name="Google Shape;46;p5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7" name="Google Shape;47;p5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48" name="Google Shape;48;p5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9332800" cy="399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600" lvl="0" indent="-508000" rtl="0">
              <a:spcBef>
                <a:spcPts val="800"/>
              </a:spcBef>
              <a:spcAft>
                <a:spcPts val="0"/>
              </a:spcAft>
              <a:buSzPts val="2400"/>
              <a:buChar char="▰"/>
              <a:defRPr/>
            </a:lvl1pPr>
            <a:lvl2pPr marL="1219200" lvl="1" indent="-508000" rtl="0">
              <a:spcBef>
                <a:spcPts val="0"/>
              </a:spcBef>
              <a:spcAft>
                <a:spcPts val="0"/>
              </a:spcAft>
              <a:buSzPts val="2400"/>
              <a:buChar char="╺"/>
              <a:defRPr/>
            </a:lvl2pPr>
            <a:lvl3pPr marL="1828800" lvl="2" indent="-508000" rtl="0">
              <a:spcBef>
                <a:spcPts val="0"/>
              </a:spcBef>
              <a:spcAft>
                <a:spcPts val="0"/>
              </a:spcAft>
              <a:buSzPts val="2400"/>
              <a:buChar char="╺"/>
              <a:defRPr/>
            </a:lvl3pPr>
            <a:lvl4pPr marL="2438400" lvl="3" indent="-508000" rtl="0">
              <a:spcBef>
                <a:spcPts val="0"/>
              </a:spcBef>
              <a:spcAft>
                <a:spcPts val="0"/>
              </a:spcAft>
              <a:buSzPts val="2400"/>
              <a:buChar char="╺"/>
              <a:defRPr/>
            </a:lvl4pPr>
            <a:lvl5pPr marL="3048000" lvl="4" indent="-508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3657600" lvl="5" indent="-508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4267200" lvl="6" indent="-508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4876800" lvl="7" indent="-508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5486400" lvl="8" indent="-508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5"/>
          <p:cNvSpPr txBox="1">
            <a:spLocks noGrp="1"/>
          </p:cNvSpPr>
          <p:nvPr>
            <p:ph type="sldNum" idx="12"/>
          </p:nvPr>
        </p:nvSpPr>
        <p:spPr>
          <a:xfrm>
            <a:off x="11410033" y="0"/>
            <a:ext cx="5788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757C83"/>
                </a:solidFill>
              </a:rPr>
              <a:pPr/>
              <a:t>‹#›</a:t>
            </a:fld>
            <a:endParaRPr>
              <a:solidFill>
                <a:srgbClr val="757C83"/>
              </a:solidFill>
            </a:endParaRPr>
          </a:p>
        </p:txBody>
      </p:sp>
      <p:sp>
        <p:nvSpPr>
          <p:cNvPr id="50" name="Google Shape;50;p5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67096620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Image">
  <p:cSld name="Title + 1 column + Imag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"/>
          <p:cNvSpPr/>
          <p:nvPr/>
        </p:nvSpPr>
        <p:spPr>
          <a:xfrm>
            <a:off x="-10400" y="-16266"/>
            <a:ext cx="8331067" cy="6889233"/>
          </a:xfrm>
          <a:custGeom>
            <a:avLst/>
            <a:gdLst/>
            <a:ahLst/>
            <a:cxnLst/>
            <a:rect l="l" t="t" r="r" b="b"/>
            <a:pathLst>
              <a:path w="249932" h="206677" extrusionOk="0">
                <a:moveTo>
                  <a:pt x="134610" y="206677"/>
                </a:moveTo>
                <a:lnTo>
                  <a:pt x="249932" y="0"/>
                </a:lnTo>
                <a:lnTo>
                  <a:pt x="312" y="176"/>
                </a:lnTo>
                <a:lnTo>
                  <a:pt x="0" y="20654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grpSp>
        <p:nvGrpSpPr>
          <p:cNvPr id="53" name="Google Shape;53;p6"/>
          <p:cNvGrpSpPr/>
          <p:nvPr/>
        </p:nvGrpSpPr>
        <p:grpSpPr>
          <a:xfrm>
            <a:off x="-418255" y="-24499"/>
            <a:ext cx="8358488" cy="2182673"/>
            <a:chOff x="-313691" y="-18375"/>
            <a:chExt cx="6268866" cy="1637005"/>
          </a:xfrm>
        </p:grpSpPr>
        <p:sp>
          <p:nvSpPr>
            <p:cNvPr id="54" name="Google Shape;54;p6"/>
            <p:cNvSpPr/>
            <p:nvPr/>
          </p:nvSpPr>
          <p:spPr>
            <a:xfrm>
              <a:off x="256375" y="499825"/>
              <a:ext cx="5698800" cy="804900"/>
            </a:xfrm>
            <a:prstGeom prst="parallelogram">
              <a:avLst>
                <a:gd name="adj" fmla="val 5499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5" name="Google Shape;55;p6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6" name="Google Shape;56;p6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7" name="Google Shape;57;p6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58" name="Google Shape;58;p6"/>
          <p:cNvGrpSpPr/>
          <p:nvPr/>
        </p:nvGrpSpPr>
        <p:grpSpPr>
          <a:xfrm>
            <a:off x="11171551" y="4763643"/>
            <a:ext cx="1749812" cy="2094404"/>
            <a:chOff x="7485392" y="1755351"/>
            <a:chExt cx="2830800" cy="3388272"/>
          </a:xfrm>
        </p:grpSpPr>
        <p:sp>
          <p:nvSpPr>
            <p:cNvPr id="59" name="Google Shape;59;p6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" name="Google Shape;60;p6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61" name="Google Shape;61;p6"/>
          <p:cNvSpPr/>
          <p:nvPr/>
        </p:nvSpPr>
        <p:spPr>
          <a:xfrm>
            <a:off x="4228773" y="3429000"/>
            <a:ext cx="2408800" cy="3443600"/>
          </a:xfrm>
          <a:prstGeom prst="parallelogram">
            <a:avLst>
              <a:gd name="adj" fmla="val 79448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sz="1865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62" name="Google Shape;62;p6"/>
          <p:cNvSpPr/>
          <p:nvPr/>
        </p:nvSpPr>
        <p:spPr>
          <a:xfrm>
            <a:off x="3891459" y="0"/>
            <a:ext cx="4429200" cy="6333200"/>
          </a:xfrm>
          <a:prstGeom prst="parallelogram">
            <a:avLst>
              <a:gd name="adj" fmla="val 79448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sz="1865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63" name="Google Shape;63;p6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52120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3307600" cy="399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600" lvl="0" indent="-474345" rtl="0">
              <a:spcBef>
                <a:spcPts val="800"/>
              </a:spcBef>
              <a:spcAft>
                <a:spcPts val="0"/>
              </a:spcAft>
              <a:buSzPts val="2000"/>
              <a:buChar char="▰"/>
              <a:defRPr sz="2665"/>
            </a:lvl1pPr>
            <a:lvl2pPr marL="1219200" lvl="1" indent="-474345" rtl="0">
              <a:spcBef>
                <a:spcPts val="0"/>
              </a:spcBef>
              <a:spcAft>
                <a:spcPts val="0"/>
              </a:spcAft>
              <a:buSzPts val="2000"/>
              <a:buChar char="╺"/>
              <a:defRPr sz="2665"/>
            </a:lvl2pPr>
            <a:lvl3pPr marL="1828800" lvl="2" indent="-474345" rtl="0">
              <a:spcBef>
                <a:spcPts val="0"/>
              </a:spcBef>
              <a:spcAft>
                <a:spcPts val="0"/>
              </a:spcAft>
              <a:buSzPts val="2000"/>
              <a:buChar char="╺"/>
              <a:defRPr sz="2665"/>
            </a:lvl3pPr>
            <a:lvl4pPr marL="2438400" lvl="3" indent="-474345" rtl="0">
              <a:spcBef>
                <a:spcPts val="0"/>
              </a:spcBef>
              <a:spcAft>
                <a:spcPts val="0"/>
              </a:spcAft>
              <a:buSzPts val="2000"/>
              <a:buChar char="╺"/>
              <a:defRPr sz="2665"/>
            </a:lvl4pPr>
            <a:lvl5pPr marL="3048000" lvl="4" indent="-474345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665"/>
            </a:lvl5pPr>
            <a:lvl6pPr marL="3657600" lvl="5" indent="-474345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665"/>
            </a:lvl6pPr>
            <a:lvl7pPr marL="4267200" lvl="6" indent="-474345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665"/>
            </a:lvl7pPr>
            <a:lvl8pPr marL="4876800" lvl="7" indent="-474345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665"/>
            </a:lvl8pPr>
            <a:lvl9pPr marL="5486400" lvl="8" indent="-474345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665"/>
            </a:lvl9pPr>
          </a:lstStyle>
          <a:p>
            <a:endParaRPr/>
          </a:p>
        </p:txBody>
      </p:sp>
      <p:sp>
        <p:nvSpPr>
          <p:cNvPr id="65" name="Google Shape;65;p6"/>
          <p:cNvSpPr txBox="1">
            <a:spLocks noGrp="1"/>
          </p:cNvSpPr>
          <p:nvPr>
            <p:ph type="sldNum" idx="12"/>
          </p:nvPr>
        </p:nvSpPr>
        <p:spPr>
          <a:xfrm>
            <a:off x="11593033" y="6333133"/>
            <a:ext cx="5992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757C83"/>
                </a:solidFill>
              </a:rPr>
              <a:pPr/>
              <a:t>‹#›</a:t>
            </a:fld>
            <a:endParaRPr>
              <a:solidFill>
                <a:srgbClr val="757C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45247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bg>
      <p:bgPr>
        <a:solidFill>
          <a:schemeClr val="lt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p7"/>
          <p:cNvGrpSpPr/>
          <p:nvPr/>
        </p:nvGrpSpPr>
        <p:grpSpPr>
          <a:xfrm>
            <a:off x="-418254" y="-24499"/>
            <a:ext cx="10014644" cy="2182673"/>
            <a:chOff x="-313691" y="-18375"/>
            <a:chExt cx="7510983" cy="1637005"/>
          </a:xfrm>
        </p:grpSpPr>
        <p:sp>
          <p:nvSpPr>
            <p:cNvPr id="68" name="Google Shape;68;p7"/>
            <p:cNvSpPr/>
            <p:nvPr/>
          </p:nvSpPr>
          <p:spPr>
            <a:xfrm>
              <a:off x="256376" y="499825"/>
              <a:ext cx="6692400" cy="804900"/>
            </a:xfrm>
            <a:prstGeom prst="parallelogram">
              <a:avLst>
                <a:gd name="adj" fmla="val 5499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" name="Google Shape;69;p7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" name="Google Shape;70;p7"/>
            <p:cNvSpPr/>
            <p:nvPr/>
          </p:nvSpPr>
          <p:spPr>
            <a:xfrm>
              <a:off x="6442492" y="30945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" name="Google Shape;71;p7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" name="Google Shape;72;p7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" name="Google Shape;73;p7"/>
            <p:cNvSpPr/>
            <p:nvPr/>
          </p:nvSpPr>
          <p:spPr>
            <a:xfrm>
              <a:off x="6589606" y="1038628"/>
              <a:ext cx="249600" cy="266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4" name="Google Shape;74;p7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75" name="Google Shape;75;p7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6" name="Google Shape;76;p7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77" name="Google Shape;77;p7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7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4352000" cy="394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600" lvl="0" indent="-490855" rtl="0">
              <a:spcBef>
                <a:spcPts val="800"/>
              </a:spcBef>
              <a:spcAft>
                <a:spcPts val="0"/>
              </a:spcAft>
              <a:buSzPts val="2200"/>
              <a:buChar char="▰"/>
              <a:defRPr sz="2935"/>
            </a:lvl1pPr>
            <a:lvl2pPr marL="1219200" lvl="1" indent="-490855" rtl="0">
              <a:spcBef>
                <a:spcPts val="0"/>
              </a:spcBef>
              <a:spcAft>
                <a:spcPts val="0"/>
              </a:spcAft>
              <a:buSzPts val="2200"/>
              <a:buChar char="╺"/>
              <a:defRPr sz="2935"/>
            </a:lvl2pPr>
            <a:lvl3pPr marL="1828800" lvl="2" indent="-490855" rtl="0">
              <a:spcBef>
                <a:spcPts val="0"/>
              </a:spcBef>
              <a:spcAft>
                <a:spcPts val="0"/>
              </a:spcAft>
              <a:buSzPts val="2200"/>
              <a:buChar char="╺"/>
              <a:defRPr sz="2935"/>
            </a:lvl3pPr>
            <a:lvl4pPr marL="2438400" lvl="3" indent="-490855" rtl="0">
              <a:spcBef>
                <a:spcPts val="0"/>
              </a:spcBef>
              <a:spcAft>
                <a:spcPts val="0"/>
              </a:spcAft>
              <a:buSzPts val="2200"/>
              <a:buChar char="╺"/>
              <a:defRPr sz="2935"/>
            </a:lvl4pPr>
            <a:lvl5pPr marL="3048000" lvl="4" indent="-490855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935"/>
            </a:lvl5pPr>
            <a:lvl6pPr marL="3657600" lvl="5" indent="-490855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935"/>
            </a:lvl6pPr>
            <a:lvl7pPr marL="4267200" lvl="6" indent="-490855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935"/>
            </a:lvl7pPr>
            <a:lvl8pPr marL="4876800" lvl="7" indent="-490855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935"/>
            </a:lvl8pPr>
            <a:lvl9pPr marL="5486400" lvl="8" indent="-490855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935"/>
            </a:lvl9pPr>
          </a:lstStyle>
          <a:p>
            <a:endParaRPr/>
          </a:p>
        </p:txBody>
      </p:sp>
      <p:sp>
        <p:nvSpPr>
          <p:cNvPr id="79" name="Google Shape;79;p7"/>
          <p:cNvSpPr txBox="1">
            <a:spLocks noGrp="1"/>
          </p:cNvSpPr>
          <p:nvPr>
            <p:ph type="body" idx="2"/>
          </p:nvPr>
        </p:nvSpPr>
        <p:spPr>
          <a:xfrm>
            <a:off x="6200237" y="2112567"/>
            <a:ext cx="4352000" cy="394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600" lvl="0" indent="-490855" rtl="0">
              <a:spcBef>
                <a:spcPts val="800"/>
              </a:spcBef>
              <a:spcAft>
                <a:spcPts val="0"/>
              </a:spcAft>
              <a:buSzPts val="2200"/>
              <a:buChar char="▰"/>
              <a:defRPr sz="2935"/>
            </a:lvl1pPr>
            <a:lvl2pPr marL="1219200" lvl="1" indent="-490855" rtl="0">
              <a:spcBef>
                <a:spcPts val="0"/>
              </a:spcBef>
              <a:spcAft>
                <a:spcPts val="0"/>
              </a:spcAft>
              <a:buSzPts val="2200"/>
              <a:buChar char="╺"/>
              <a:defRPr sz="2935"/>
            </a:lvl2pPr>
            <a:lvl3pPr marL="1828800" lvl="2" indent="-490855" rtl="0">
              <a:spcBef>
                <a:spcPts val="0"/>
              </a:spcBef>
              <a:spcAft>
                <a:spcPts val="0"/>
              </a:spcAft>
              <a:buSzPts val="2200"/>
              <a:buChar char="╺"/>
              <a:defRPr sz="2935"/>
            </a:lvl3pPr>
            <a:lvl4pPr marL="2438400" lvl="3" indent="-490855" rtl="0">
              <a:spcBef>
                <a:spcPts val="0"/>
              </a:spcBef>
              <a:spcAft>
                <a:spcPts val="0"/>
              </a:spcAft>
              <a:buSzPts val="2200"/>
              <a:buChar char="╺"/>
              <a:defRPr sz="2935"/>
            </a:lvl4pPr>
            <a:lvl5pPr marL="3048000" lvl="4" indent="-490855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935"/>
            </a:lvl5pPr>
            <a:lvl6pPr marL="3657600" lvl="5" indent="-490855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935"/>
            </a:lvl6pPr>
            <a:lvl7pPr marL="4267200" lvl="6" indent="-490855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935"/>
            </a:lvl7pPr>
            <a:lvl8pPr marL="4876800" lvl="7" indent="-490855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935"/>
            </a:lvl8pPr>
            <a:lvl9pPr marL="5486400" lvl="8" indent="-490855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935"/>
            </a:lvl9pPr>
          </a:lstStyle>
          <a:p>
            <a:endParaRPr/>
          </a:p>
        </p:txBody>
      </p:sp>
      <p:sp>
        <p:nvSpPr>
          <p:cNvPr id="80" name="Google Shape;80;p7"/>
          <p:cNvSpPr txBox="1">
            <a:spLocks noGrp="1"/>
          </p:cNvSpPr>
          <p:nvPr>
            <p:ph type="sldNum" idx="12"/>
          </p:nvPr>
        </p:nvSpPr>
        <p:spPr>
          <a:xfrm>
            <a:off x="11410033" y="0"/>
            <a:ext cx="5788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757C83"/>
                </a:solidFill>
              </a:rPr>
              <a:pPr/>
              <a:t>‹#›</a:t>
            </a:fld>
            <a:endParaRPr>
              <a:solidFill>
                <a:srgbClr val="757C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228218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8"/>
          <p:cNvGrpSpPr/>
          <p:nvPr/>
        </p:nvGrpSpPr>
        <p:grpSpPr>
          <a:xfrm>
            <a:off x="-418254" y="-24499"/>
            <a:ext cx="10014644" cy="2182673"/>
            <a:chOff x="-313691" y="-18375"/>
            <a:chExt cx="7510983" cy="1637005"/>
          </a:xfrm>
        </p:grpSpPr>
        <p:sp>
          <p:nvSpPr>
            <p:cNvPr id="83" name="Google Shape;83;p8"/>
            <p:cNvSpPr/>
            <p:nvPr/>
          </p:nvSpPr>
          <p:spPr>
            <a:xfrm>
              <a:off x="256376" y="499825"/>
              <a:ext cx="6692400" cy="804900"/>
            </a:xfrm>
            <a:prstGeom prst="parallelogram">
              <a:avLst>
                <a:gd name="adj" fmla="val 5499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" name="Google Shape;84;p8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5" name="Google Shape;85;p8"/>
            <p:cNvSpPr/>
            <p:nvPr/>
          </p:nvSpPr>
          <p:spPr>
            <a:xfrm>
              <a:off x="6442492" y="30945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6" name="Google Shape;86;p8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589606" y="1038628"/>
              <a:ext cx="249600" cy="266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90" name="Google Shape;90;p8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92" name="Google Shape;92;p8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8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2902800" cy="394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600" lvl="0" indent="-457200" rtl="0">
              <a:spcBef>
                <a:spcPts val="800"/>
              </a:spcBef>
              <a:spcAft>
                <a:spcPts val="0"/>
              </a:spcAft>
              <a:buSzPts val="1800"/>
              <a:buChar char="▰"/>
              <a:defRPr sz="2400"/>
            </a:lvl1pPr>
            <a:lvl2pPr marL="1219200" lvl="1" indent="-457200" rtl="0">
              <a:spcBef>
                <a:spcPts val="0"/>
              </a:spcBef>
              <a:spcAft>
                <a:spcPts val="0"/>
              </a:spcAft>
              <a:buSzPts val="1800"/>
              <a:buChar char="╺"/>
              <a:defRPr sz="2400"/>
            </a:lvl2pPr>
            <a:lvl3pPr marL="1828800" lvl="2" indent="-457200" rtl="0">
              <a:spcBef>
                <a:spcPts val="0"/>
              </a:spcBef>
              <a:spcAft>
                <a:spcPts val="0"/>
              </a:spcAft>
              <a:buSzPts val="1800"/>
              <a:buChar char="╺"/>
              <a:defRPr sz="2400"/>
            </a:lvl3pPr>
            <a:lvl4pPr marL="2438400" lvl="3" indent="-457200" rtl="0">
              <a:spcBef>
                <a:spcPts val="0"/>
              </a:spcBef>
              <a:spcAft>
                <a:spcPts val="0"/>
              </a:spcAft>
              <a:buSzPts val="1800"/>
              <a:buChar char="╺"/>
              <a:defRPr sz="2400"/>
            </a:lvl4pPr>
            <a:lvl5pPr marL="3048000" lvl="4" indent="-4572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600" lvl="5" indent="-457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200" lvl="6" indent="-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800" lvl="7" indent="-4572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400" lvl="8" indent="-457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body" idx="2"/>
          </p:nvPr>
        </p:nvSpPr>
        <p:spPr>
          <a:xfrm>
            <a:off x="4434431" y="2112567"/>
            <a:ext cx="2902800" cy="394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600" lvl="0" indent="-457200" rtl="0">
              <a:spcBef>
                <a:spcPts val="800"/>
              </a:spcBef>
              <a:spcAft>
                <a:spcPts val="0"/>
              </a:spcAft>
              <a:buSzPts val="1800"/>
              <a:buChar char="▰"/>
              <a:defRPr sz="2400"/>
            </a:lvl1pPr>
            <a:lvl2pPr marL="1219200" lvl="1" indent="-457200" rtl="0">
              <a:spcBef>
                <a:spcPts val="0"/>
              </a:spcBef>
              <a:spcAft>
                <a:spcPts val="0"/>
              </a:spcAft>
              <a:buSzPts val="1800"/>
              <a:buChar char="╺"/>
              <a:defRPr sz="2400"/>
            </a:lvl2pPr>
            <a:lvl3pPr marL="1828800" lvl="2" indent="-457200" rtl="0">
              <a:spcBef>
                <a:spcPts val="0"/>
              </a:spcBef>
              <a:spcAft>
                <a:spcPts val="0"/>
              </a:spcAft>
              <a:buSzPts val="1800"/>
              <a:buChar char="╺"/>
              <a:defRPr sz="2400"/>
            </a:lvl3pPr>
            <a:lvl4pPr marL="2438400" lvl="3" indent="-457200" rtl="0">
              <a:spcBef>
                <a:spcPts val="0"/>
              </a:spcBef>
              <a:spcAft>
                <a:spcPts val="0"/>
              </a:spcAft>
              <a:buSzPts val="1800"/>
              <a:buChar char="╺"/>
              <a:defRPr sz="2400"/>
            </a:lvl4pPr>
            <a:lvl5pPr marL="3048000" lvl="4" indent="-4572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600" lvl="5" indent="-457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200" lvl="6" indent="-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800" lvl="7" indent="-4572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400" lvl="8" indent="-457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95" name="Google Shape;95;p8"/>
          <p:cNvSpPr txBox="1">
            <a:spLocks noGrp="1"/>
          </p:cNvSpPr>
          <p:nvPr>
            <p:ph type="body" idx="3"/>
          </p:nvPr>
        </p:nvSpPr>
        <p:spPr>
          <a:xfrm>
            <a:off x="7649429" y="2112567"/>
            <a:ext cx="2902800" cy="394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600" lvl="0" indent="-457200" rtl="0">
              <a:spcBef>
                <a:spcPts val="800"/>
              </a:spcBef>
              <a:spcAft>
                <a:spcPts val="0"/>
              </a:spcAft>
              <a:buSzPts val="1800"/>
              <a:buChar char="▰"/>
              <a:defRPr sz="2400"/>
            </a:lvl1pPr>
            <a:lvl2pPr marL="1219200" lvl="1" indent="-457200" rtl="0">
              <a:spcBef>
                <a:spcPts val="0"/>
              </a:spcBef>
              <a:spcAft>
                <a:spcPts val="0"/>
              </a:spcAft>
              <a:buSzPts val="1800"/>
              <a:buChar char="╺"/>
              <a:defRPr sz="2400"/>
            </a:lvl2pPr>
            <a:lvl3pPr marL="1828800" lvl="2" indent="-457200" rtl="0">
              <a:spcBef>
                <a:spcPts val="0"/>
              </a:spcBef>
              <a:spcAft>
                <a:spcPts val="0"/>
              </a:spcAft>
              <a:buSzPts val="1800"/>
              <a:buChar char="╺"/>
              <a:defRPr sz="2400"/>
            </a:lvl3pPr>
            <a:lvl4pPr marL="2438400" lvl="3" indent="-457200" rtl="0">
              <a:spcBef>
                <a:spcPts val="0"/>
              </a:spcBef>
              <a:spcAft>
                <a:spcPts val="0"/>
              </a:spcAft>
              <a:buSzPts val="1800"/>
              <a:buChar char="╺"/>
              <a:defRPr sz="2400"/>
            </a:lvl4pPr>
            <a:lvl5pPr marL="3048000" lvl="4" indent="-4572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600" lvl="5" indent="-457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200" lvl="6" indent="-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800" lvl="7" indent="-4572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400" lvl="8" indent="-457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96" name="Google Shape;96;p8"/>
          <p:cNvSpPr txBox="1">
            <a:spLocks noGrp="1"/>
          </p:cNvSpPr>
          <p:nvPr>
            <p:ph type="sldNum" idx="12"/>
          </p:nvPr>
        </p:nvSpPr>
        <p:spPr>
          <a:xfrm>
            <a:off x="11410033" y="0"/>
            <a:ext cx="5788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757C83"/>
                </a:solidFill>
              </a:rPr>
              <a:pPr/>
              <a:t>‹#›</a:t>
            </a:fld>
            <a:endParaRPr>
              <a:solidFill>
                <a:srgbClr val="757C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028969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lt1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oogle Shape;98;p9"/>
          <p:cNvGrpSpPr/>
          <p:nvPr/>
        </p:nvGrpSpPr>
        <p:grpSpPr>
          <a:xfrm>
            <a:off x="-418254" y="-24499"/>
            <a:ext cx="10014644" cy="2182673"/>
            <a:chOff x="-313691" y="-18375"/>
            <a:chExt cx="7510983" cy="1637005"/>
          </a:xfrm>
        </p:grpSpPr>
        <p:sp>
          <p:nvSpPr>
            <p:cNvPr id="99" name="Google Shape;99;p9"/>
            <p:cNvSpPr/>
            <p:nvPr/>
          </p:nvSpPr>
          <p:spPr>
            <a:xfrm>
              <a:off x="256376" y="499825"/>
              <a:ext cx="6692400" cy="804900"/>
            </a:xfrm>
            <a:prstGeom prst="parallelogram">
              <a:avLst>
                <a:gd name="adj" fmla="val 5499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0" name="Google Shape;100;p9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1" name="Google Shape;101;p9"/>
            <p:cNvSpPr/>
            <p:nvPr/>
          </p:nvSpPr>
          <p:spPr>
            <a:xfrm>
              <a:off x="6442492" y="30945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2" name="Google Shape;102;p9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3" name="Google Shape;103;p9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" name="Google Shape;104;p9"/>
            <p:cNvSpPr/>
            <p:nvPr/>
          </p:nvSpPr>
          <p:spPr>
            <a:xfrm>
              <a:off x="6589606" y="1038628"/>
              <a:ext cx="249600" cy="266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05" name="Google Shape;105;p9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106" name="Google Shape;106;p9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7" name="Google Shape;107;p9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08" name="Google Shape;108;p9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9"/>
          <p:cNvSpPr txBox="1">
            <a:spLocks noGrp="1"/>
          </p:cNvSpPr>
          <p:nvPr>
            <p:ph type="sldNum" idx="12"/>
          </p:nvPr>
        </p:nvSpPr>
        <p:spPr>
          <a:xfrm>
            <a:off x="11410033" y="0"/>
            <a:ext cx="5788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757C83"/>
                </a:solidFill>
              </a:rPr>
              <a:pPr/>
              <a:t>‹#›</a:t>
            </a:fld>
            <a:endParaRPr>
              <a:solidFill>
                <a:srgbClr val="757C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967192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- Dark">
  <p:cSld name="Title only - Dark">
    <p:bg>
      <p:bgPr>
        <a:gradFill>
          <a:gsLst>
            <a:gs pos="0">
              <a:schemeClr val="accent6"/>
            </a:gs>
            <a:gs pos="100000">
              <a:schemeClr val="accent5"/>
            </a:gs>
          </a:gsLst>
          <a:lin ang="5400012" scaled="0"/>
        </a:gra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10"/>
          <p:cNvGrpSpPr/>
          <p:nvPr/>
        </p:nvGrpSpPr>
        <p:grpSpPr>
          <a:xfrm>
            <a:off x="-418254" y="-24499"/>
            <a:ext cx="10014644" cy="2182673"/>
            <a:chOff x="-313691" y="-18375"/>
            <a:chExt cx="7510983" cy="1637005"/>
          </a:xfrm>
        </p:grpSpPr>
        <p:sp>
          <p:nvSpPr>
            <p:cNvPr id="112" name="Google Shape;112;p10"/>
            <p:cNvSpPr/>
            <p:nvPr/>
          </p:nvSpPr>
          <p:spPr>
            <a:xfrm>
              <a:off x="256376" y="499825"/>
              <a:ext cx="6692400" cy="804900"/>
            </a:xfrm>
            <a:prstGeom prst="parallelogram">
              <a:avLst>
                <a:gd name="adj" fmla="val 5499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3" name="Google Shape;113;p10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4" name="Google Shape;114;p10"/>
            <p:cNvSpPr/>
            <p:nvPr/>
          </p:nvSpPr>
          <p:spPr>
            <a:xfrm>
              <a:off x="6442492" y="30945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5" name="Google Shape;115;p10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6" name="Google Shape;116;p10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7" name="Google Shape;117;p10"/>
            <p:cNvSpPr/>
            <p:nvPr/>
          </p:nvSpPr>
          <p:spPr>
            <a:xfrm>
              <a:off x="6589606" y="1038628"/>
              <a:ext cx="249600" cy="266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18" name="Google Shape;118;p10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119" name="Google Shape;119;p10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0" name="Google Shape;120;p10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21" name="Google Shape;121;p10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10"/>
          <p:cNvSpPr txBox="1">
            <a:spLocks noGrp="1"/>
          </p:cNvSpPr>
          <p:nvPr>
            <p:ph type="sldNum" idx="12"/>
          </p:nvPr>
        </p:nvSpPr>
        <p:spPr>
          <a:xfrm>
            <a:off x="11410033" y="0"/>
            <a:ext cx="5788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fld id="{00000000-1234-1234-1234-123412341234}" type="slidenum">
              <a:rPr lang="en-GB">
                <a:solidFill>
                  <a:srgbClr val="7FCA20"/>
                </a:solidFill>
              </a:rPr>
              <a:pPr/>
              <a:t>‹#›</a:t>
            </a:fld>
            <a:endParaRPr>
              <a:solidFill>
                <a:srgbClr val="7FCA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74826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solidFill>
          <a:schemeClr val="lt1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24;p11"/>
          <p:cNvGrpSpPr/>
          <p:nvPr/>
        </p:nvGrpSpPr>
        <p:grpSpPr>
          <a:xfrm>
            <a:off x="-418265" y="4675334"/>
            <a:ext cx="10000192" cy="2182689"/>
            <a:chOff x="-313699" y="-18375"/>
            <a:chExt cx="7500144" cy="1637017"/>
          </a:xfrm>
        </p:grpSpPr>
        <p:sp>
          <p:nvSpPr>
            <p:cNvPr id="125" name="Google Shape;125;p11"/>
            <p:cNvSpPr/>
            <p:nvPr/>
          </p:nvSpPr>
          <p:spPr>
            <a:xfrm>
              <a:off x="256375" y="848019"/>
              <a:ext cx="6692400" cy="449100"/>
            </a:xfrm>
            <a:prstGeom prst="parallelogram">
              <a:avLst>
                <a:gd name="adj" fmla="val 5499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6" name="Google Shape;126;p11"/>
            <p:cNvSpPr/>
            <p:nvPr/>
          </p:nvSpPr>
          <p:spPr>
            <a:xfrm>
              <a:off x="-313699" y="850942"/>
              <a:ext cx="720000" cy="767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7" name="Google Shape;127;p11"/>
            <p:cNvSpPr/>
            <p:nvPr/>
          </p:nvSpPr>
          <p:spPr>
            <a:xfrm>
              <a:off x="6680045" y="574471"/>
              <a:ext cx="506400" cy="5400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8" name="Google Shape;128;p11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9" name="Google Shape;129;p11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0" name="Google Shape;130;p11"/>
            <p:cNvSpPr/>
            <p:nvPr/>
          </p:nvSpPr>
          <p:spPr>
            <a:xfrm>
              <a:off x="6845048" y="1038628"/>
              <a:ext cx="249600" cy="266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31" name="Google Shape;131;p11"/>
          <p:cNvSpPr txBox="1">
            <a:spLocks noGrp="1"/>
          </p:cNvSpPr>
          <p:nvPr>
            <p:ph type="body" idx="1"/>
          </p:nvPr>
        </p:nvSpPr>
        <p:spPr>
          <a:xfrm>
            <a:off x="1003300" y="5875067"/>
            <a:ext cx="77876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600" lvl="0" indent="-304800" rtl="0">
              <a:spcBef>
                <a:spcPts val="480"/>
              </a:spcBef>
              <a:spcAft>
                <a:spcPts val="0"/>
              </a:spcAft>
              <a:buSzPts val="1600"/>
              <a:buNone/>
              <a:defRPr sz="2135"/>
            </a:lvl1pPr>
          </a:lstStyle>
          <a:p>
            <a:endParaRPr/>
          </a:p>
        </p:txBody>
      </p:sp>
      <p:sp>
        <p:nvSpPr>
          <p:cNvPr id="132" name="Google Shape;132;p11"/>
          <p:cNvSpPr txBox="1">
            <a:spLocks noGrp="1"/>
          </p:cNvSpPr>
          <p:nvPr>
            <p:ph type="sldNum" idx="12"/>
          </p:nvPr>
        </p:nvSpPr>
        <p:spPr>
          <a:xfrm>
            <a:off x="11410033" y="0"/>
            <a:ext cx="5788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757C83"/>
                </a:solidFill>
              </a:rPr>
              <a:pPr/>
              <a:t>‹#›</a:t>
            </a:fld>
            <a:endParaRPr>
              <a:solidFill>
                <a:srgbClr val="757C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041560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White" type="blank">
  <p:cSld name="Blank - White">
    <p:bg>
      <p:bgPr>
        <a:solidFill>
          <a:schemeClr val="lt1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2"/>
          <p:cNvSpPr txBox="1">
            <a:spLocks noGrp="1"/>
          </p:cNvSpPr>
          <p:nvPr>
            <p:ph type="sldNum" idx="12"/>
          </p:nvPr>
        </p:nvSpPr>
        <p:spPr>
          <a:xfrm>
            <a:off x="11410033" y="0"/>
            <a:ext cx="5788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757C83"/>
                </a:solidFill>
              </a:rPr>
              <a:pPr/>
              <a:t>‹#›</a:t>
            </a:fld>
            <a:endParaRPr>
              <a:solidFill>
                <a:srgbClr val="757C83"/>
              </a:solidFill>
            </a:endParaRPr>
          </a:p>
        </p:txBody>
      </p:sp>
      <p:grpSp>
        <p:nvGrpSpPr>
          <p:cNvPr id="135" name="Google Shape;135;p12"/>
          <p:cNvGrpSpPr/>
          <p:nvPr/>
        </p:nvGrpSpPr>
        <p:grpSpPr>
          <a:xfrm>
            <a:off x="-418255" y="-24499"/>
            <a:ext cx="1823720" cy="2182673"/>
            <a:chOff x="-313691" y="-18375"/>
            <a:chExt cx="1367790" cy="1637005"/>
          </a:xfrm>
        </p:grpSpPr>
        <p:sp>
          <p:nvSpPr>
            <p:cNvPr id="136" name="Google Shape;136;p12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7" name="Google Shape;137;p12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8" name="Google Shape;138;p12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39" name="Google Shape;139;p12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140" name="Google Shape;140;p12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1" name="Google Shape;141;p12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1842121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bg>
      <p:bgPr>
        <a:solidFill>
          <a:schemeClr val="lt1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4"/>
          <p:cNvSpPr txBox="1">
            <a:spLocks noGrp="1"/>
          </p:cNvSpPr>
          <p:nvPr>
            <p:ph type="sldNum" idx="12"/>
          </p:nvPr>
        </p:nvSpPr>
        <p:spPr>
          <a:xfrm>
            <a:off x="11410033" y="0"/>
            <a:ext cx="5788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757C83"/>
                </a:solidFill>
              </a:rPr>
              <a:pPr/>
              <a:t>‹#›</a:t>
            </a:fld>
            <a:endParaRPr>
              <a:solidFill>
                <a:srgbClr val="757C83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34CAAC-D859-CA89-F7B3-AA6714D83F13}"/>
              </a:ext>
            </a:extLst>
          </p:cNvPr>
          <p:cNvSpPr/>
          <p:nvPr/>
        </p:nvSpPr>
        <p:spPr>
          <a:xfrm>
            <a:off x="0" y="6268720"/>
            <a:ext cx="12192000" cy="355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>
              <a:solidFill>
                <a:srgbClr val="FFFFFF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71F1FE-A216-38D2-5867-7B796DAC389E}"/>
              </a:ext>
            </a:extLst>
          </p:cNvPr>
          <p:cNvSpPr/>
          <p:nvPr/>
        </p:nvSpPr>
        <p:spPr>
          <a:xfrm>
            <a:off x="0" y="6390640"/>
            <a:ext cx="12192000" cy="3556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007455-1098-02BD-6338-F83111FC0B6F}"/>
              </a:ext>
            </a:extLst>
          </p:cNvPr>
          <p:cNvSpPr/>
          <p:nvPr/>
        </p:nvSpPr>
        <p:spPr>
          <a:xfrm>
            <a:off x="0" y="6502400"/>
            <a:ext cx="12192000" cy="355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87DA-44B6-BEBC-88E1-7F876274C584}"/>
              </a:ext>
            </a:extLst>
          </p:cNvPr>
          <p:cNvSpPr txBox="1"/>
          <p:nvPr/>
        </p:nvSpPr>
        <p:spPr>
          <a:xfrm>
            <a:off x="0" y="6494343"/>
            <a:ext cx="1219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n w="6350">
                  <a:solidFill>
                    <a:srgbClr val="061E3A"/>
                  </a:solidFill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#</a:t>
            </a:r>
            <a:r>
              <a:rPr lang="en-US" sz="1400" dirty="0" err="1">
                <a:ln w="6350">
                  <a:solidFill>
                    <a:srgbClr val="061E3A"/>
                  </a:solidFill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SerbisyongNagkakaisa</a:t>
            </a:r>
            <a:r>
              <a:rPr lang="en-US" sz="1400" dirty="0">
                <a:ln w="6350">
                  <a:solidFill>
                    <a:srgbClr val="061E3A"/>
                  </a:solidFill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200BCE-5CE3-BC8B-3642-E325EF5957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777" y="5881800"/>
            <a:ext cx="492444" cy="77384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F1DF0C1-6756-4841-0835-F2B37DEB4313}"/>
              </a:ext>
            </a:extLst>
          </p:cNvPr>
          <p:cNvGrpSpPr/>
          <p:nvPr userDrawn="1"/>
        </p:nvGrpSpPr>
        <p:grpSpPr>
          <a:xfrm>
            <a:off x="8763000" y="3416882"/>
            <a:ext cx="3428998" cy="3441118"/>
            <a:chOff x="8763000" y="3416882"/>
            <a:chExt cx="3428998" cy="344111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99DA5B1-8EB6-88B1-CCB6-ACDB8F59D9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 b="49823"/>
            <a:stretch/>
          </p:blipFill>
          <p:spPr>
            <a:xfrm>
              <a:off x="8763000" y="3416882"/>
              <a:ext cx="3428998" cy="344111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C181B18-D92C-3AA3-E66E-84A968C090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4399" b="32083"/>
            <a:stretch/>
          </p:blipFill>
          <p:spPr>
            <a:xfrm>
              <a:off x="11184579" y="5815005"/>
              <a:ext cx="1007419" cy="10429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0225230-FE06-97C6-C431-231CE4F6EB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8346" y="5684223"/>
              <a:ext cx="334102" cy="3198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33FA962-F7F3-4F59-F9EC-101FE56867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00522" y="6469049"/>
              <a:ext cx="334102" cy="3198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522364B-D345-274C-0482-0251349E0F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85367" y="5380813"/>
              <a:ext cx="334102" cy="3198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360479033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100000">
              <a:schemeClr val="accent5"/>
            </a:gs>
          </a:gsLst>
          <a:lin ang="540001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9332800" cy="39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IBM Plex Sans Light"/>
              <a:buChar char="▰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1pPr>
            <a:lvl2pPr marL="914400" lvl="1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IBM Plex Sans Light"/>
              <a:buChar char="╺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2pPr>
            <a:lvl3pPr marL="1371600" lvl="2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IBM Plex Sans Light"/>
              <a:buChar char="╺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3pPr>
            <a:lvl4pPr marL="1828800" lvl="3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╺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4pPr>
            <a:lvl5pPr marL="2286000" lvl="4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○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5pPr>
            <a:lvl6pPr marL="2743200" lvl="5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■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6pPr>
            <a:lvl7pPr marL="3200400" lvl="6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●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7pPr>
            <a:lvl8pPr marL="3657600" lvl="7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○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8pPr>
            <a:lvl9pPr marL="4114800" lvl="8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■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410033" y="0"/>
            <a:ext cx="5788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r" rtl="0"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r" rtl="0"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r" rtl="0"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r" rtl="0"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r" rtl="0"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r" rtl="0"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r" rtl="0"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r" rtl="0"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pPr>
              <a:buClr>
                <a:srgbClr val="000000"/>
              </a:buClr>
              <a:buFont typeface="Arial" panose="020B0604020202020204"/>
              <a:buNone/>
            </a:pPr>
            <a:fld id="{00000000-1234-1234-1234-123412341234}" type="slidenum">
              <a:rPr lang="en-GB" kern="0">
                <a:solidFill>
                  <a:srgbClr val="757C83"/>
                </a:solidFill>
              </a:rPr>
              <a:pPr>
                <a:buClr>
                  <a:srgbClr val="000000"/>
                </a:buClr>
                <a:buFont typeface="Arial" panose="020B0604020202020204"/>
                <a:buNone/>
              </a:pPr>
              <a:t>‹#›</a:t>
            </a:fld>
            <a:endParaRPr kern="0">
              <a:solidFill>
                <a:srgbClr val="757C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05934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740DCEE-58C8-D1B0-B2BA-61735F6D452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>
                <a:solidFill>
                  <a:srgbClr val="757C83"/>
                </a:solidFill>
              </a:rPr>
              <a:pPr/>
              <a:t>1</a:t>
            </a:fld>
            <a:endParaRPr lang="en-GB">
              <a:solidFill>
                <a:srgbClr val="757C83"/>
              </a:solidFill>
            </a:endParaRPr>
          </a:p>
        </p:txBody>
      </p:sp>
      <p:pic>
        <p:nvPicPr>
          <p:cNvPr id="3" name="Picture 2" descr="pnp-logo.png">
            <a:extLst>
              <a:ext uri="{FF2B5EF4-FFF2-40B4-BE49-F238E27FC236}">
                <a16:creationId xmlns:a16="http://schemas.microsoft.com/office/drawing/2014/main" id="{DBDB20B3-77C2-C331-2D8D-D82A1CB3AB6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84846" y="576880"/>
            <a:ext cx="1562834" cy="17685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DA9DB82-4AFB-063B-58F5-803147E4563D}"/>
              </a:ext>
            </a:extLst>
          </p:cNvPr>
          <p:cNvSpPr/>
          <p:nvPr/>
        </p:nvSpPr>
        <p:spPr>
          <a:xfrm>
            <a:off x="4415250" y="307251"/>
            <a:ext cx="3212718" cy="141269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80" b="1" i="0" u="none" strike="noStrike" kern="1200" cap="none" spc="0" normalizeH="0" baseline="0" noProof="0" dirty="0">
                <a:ln w="28575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erlin Sans FB Demi" pitchFamily="34" charset="0"/>
                <a:ea typeface="+mn-ea"/>
                <a:cs typeface="Aharoni" pitchFamily="2" charset="-79"/>
              </a:rPr>
              <a:t>P</a:t>
            </a:r>
            <a:r>
              <a:rPr kumimoji="0" lang="en-US" sz="8580" b="1" i="0" u="none" strike="noStrike" kern="1200" cap="none" spc="0" normalizeH="0" baseline="0" noProof="0" dirty="0">
                <a:ln w="28575">
                  <a:solidFill>
                    <a:prstClr val="white"/>
                  </a:solidFill>
                </a:ln>
                <a:gradFill flip="none" rotWithShape="1">
                  <a:gsLst>
                    <a:gs pos="0">
                      <a:srgbClr val="0000FF">
                        <a:shade val="30000"/>
                        <a:satMod val="115000"/>
                      </a:srgbClr>
                    </a:gs>
                    <a:gs pos="50000">
                      <a:srgbClr val="0000FF">
                        <a:shade val="67500"/>
                        <a:satMod val="115000"/>
                      </a:srgbClr>
                    </a:gs>
                    <a:gs pos="100000">
                      <a:srgbClr val="0000FF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erlin Sans FB Demi" pitchFamily="34" charset="0"/>
                <a:ea typeface="+mn-ea"/>
                <a:cs typeface="Aharoni" pitchFamily="2" charset="-79"/>
              </a:rPr>
              <a:t>DEG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CEC06F-B811-EBC7-2C53-698ECD276A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98" b="96852" l="9295" r="89355">
                        <a14:foregroundMark x1="44228" y1="7796" x2="48876" y2="4798"/>
                        <a14:foregroundMark x1="48576" y1="94153" x2="43328" y2="90855"/>
                        <a14:foregroundMark x1="43028" y1="61169" x2="43028" y2="61169"/>
                        <a14:foregroundMark x1="40930" y1="63718" x2="44678" y2="60720"/>
                        <a14:foregroundMark x1="40630" y1="62219" x2="42579" y2="59970"/>
                        <a14:foregroundMark x1="41679" y1="55472" x2="41979" y2="50525"/>
                        <a14:foregroundMark x1="80810" y1="55022" x2="82009" y2="49175"/>
                        <a14:foregroundMark x1="84708" y1="25637" x2="81859" y2="49175"/>
                        <a14:foregroundMark x1="48276" y1="3898" x2="53373" y2="7946"/>
                        <a14:foregroundMark x1="53973" y1="7946" x2="63268" y2="14393"/>
                        <a14:foregroundMark x1="82609" y1="23688" x2="63118" y2="14093"/>
                        <a14:foregroundMark x1="49625" y1="95652" x2="55172" y2="92204"/>
                        <a14:foregroundMark x1="56222" y1="90555" x2="66267" y2="83358"/>
                        <a14:foregroundMark x1="66267" y1="83358" x2="78411" y2="62519"/>
                        <a14:foregroundMark x1="78411" y1="62519" x2="80210" y2="57121"/>
                        <a14:foregroundMark x1="46927" y1="4198" x2="43028" y2="6447"/>
                        <a14:foregroundMark x1="20320" y1="19492" x2="12594" y2="23688"/>
                        <a14:foregroundMark x1="23600" y1="17710" x2="23201" y2="17927"/>
                        <a14:foregroundMark x1="42129" y1="7646" x2="33499" y2="12333"/>
                        <a14:foregroundMark x1="10945" y1="24288" x2="13793" y2="43178"/>
                        <a14:foregroundMark x1="48576" y1="96852" x2="41379" y2="91154"/>
                        <a14:foregroundMark x1="40180" y1="90855" x2="31334" y2="82159"/>
                        <a14:foregroundMark x1="31334" y1="82159" x2="30735" y2="81709"/>
                        <a14:foregroundMark x1="24288" y1="17691" x2="24288" y2="17691"/>
                        <a14:foregroundMark x1="23688" y1="18291" x2="23688" y2="18291"/>
                        <a14:foregroundMark x1="23538" y1="17841" x2="23538" y2="17841"/>
                        <a14:foregroundMark x1="23538" y1="17841" x2="23838" y2="17841"/>
                        <a14:foregroundMark x1="24888" y1="17391" x2="25337" y2="17391"/>
                        <a14:foregroundMark x1="23988" y1="17691" x2="34183" y2="12594"/>
                        <a14:foregroundMark x1="28486" y1="15442" x2="28486" y2="15442"/>
                        <a14:foregroundMark x1="27736" y1="15742" x2="39430" y2="9445"/>
                        <a14:foregroundMark x1="41979" y1="49475" x2="41979" y2="49475"/>
                        <a14:backgroundMark x1="23238" y1="17541" x2="23238" y2="17541"/>
                        <a14:backgroundMark x1="22818" y1="17841" x2="23388" y2="17541"/>
                        <a14:backgroundMark x1="21963" y1="18291" x2="22818" y2="17841"/>
                        <a14:backgroundMark x1="20540" y1="19040" x2="21963" y2="18291"/>
                      </a14:backgroundRemoval>
                    </a14:imgEffect>
                  </a14:imgLayer>
                </a14:imgProps>
              </a:ext>
            </a:extLst>
          </a:blip>
          <a:srcRect l="8966" t="1279" r="12710" b="1466"/>
          <a:stretch/>
        </p:blipFill>
        <p:spPr>
          <a:xfrm>
            <a:off x="9995539" y="576880"/>
            <a:ext cx="1711615" cy="171608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ADBFB9-89F2-E728-47E6-17D6468B7E73}"/>
              </a:ext>
            </a:extLst>
          </p:cNvPr>
          <p:cNvSpPr/>
          <p:nvPr/>
        </p:nvSpPr>
        <p:spPr>
          <a:xfrm>
            <a:off x="2577993" y="1382484"/>
            <a:ext cx="7077667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28575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erlin Sans FB Demi" pitchFamily="34" charset="0"/>
                <a:ea typeface="+mn-ea"/>
                <a:cs typeface="Aharoni" pitchFamily="2" charset="-79"/>
              </a:rPr>
              <a:t>PNP </a:t>
            </a:r>
            <a:r>
              <a:rPr kumimoji="0" lang="en-US" sz="4000" b="1" i="0" u="none" strike="noStrike" kern="1200" cap="none" spc="0" normalizeH="0" baseline="0" noProof="0" dirty="0">
                <a:ln w="28575">
                  <a:solidFill>
                    <a:prstClr val="white"/>
                  </a:solidFill>
                </a:ln>
                <a:gradFill flip="none" rotWithShape="1">
                  <a:gsLst>
                    <a:gs pos="0">
                      <a:srgbClr val="0000FF">
                        <a:shade val="30000"/>
                        <a:satMod val="115000"/>
                      </a:srgbClr>
                    </a:gs>
                    <a:gs pos="50000">
                      <a:srgbClr val="0000FF">
                        <a:shade val="67500"/>
                        <a:satMod val="115000"/>
                      </a:srgbClr>
                    </a:gs>
                    <a:gs pos="100000">
                      <a:srgbClr val="0000FF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erlin Sans FB Demi" pitchFamily="34" charset="0"/>
                <a:ea typeface="+mn-ea"/>
                <a:cs typeface="Aharoni" pitchFamily="2" charset="-79"/>
              </a:rPr>
              <a:t>Drug Enforcement Group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087ED3-6664-E695-0103-26248A2E3E87}"/>
              </a:ext>
            </a:extLst>
          </p:cNvPr>
          <p:cNvSpPr txBox="1"/>
          <p:nvPr/>
        </p:nvSpPr>
        <p:spPr>
          <a:xfrm>
            <a:off x="1674349" y="2706480"/>
            <a:ext cx="88433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60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rial Black" panose="020B0A04020102020204" pitchFamily="34" charset="0"/>
              </a:rPr>
              <a:t>ACCOMPLISHMENT REPORT</a:t>
            </a:r>
            <a:endParaRPr kumimoji="0" lang="en-US" sz="60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E7AD69-5391-FBFE-B49D-16846AD854A4}"/>
              </a:ext>
            </a:extLst>
          </p:cNvPr>
          <p:cNvSpPr txBox="1"/>
          <p:nvPr/>
        </p:nvSpPr>
        <p:spPr>
          <a:xfrm>
            <a:off x="6566700" y="5826014"/>
            <a:ext cx="54905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rial Black" panose="020B0A04020102020204" pitchFamily="34" charset="0"/>
              </a:rPr>
              <a:t>September 27, 2023</a:t>
            </a:r>
            <a:endParaRPr kumimoji="0" lang="en-US" sz="28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3951879"/>
      </p:ext>
    </p:extLst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8A7EE6-F3BC-432C-FD45-22A368F3CD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>
                <a:solidFill>
                  <a:srgbClr val="757C83"/>
                </a:solidFill>
              </a:rPr>
              <a:pPr/>
              <a:t>2</a:t>
            </a:fld>
            <a:endParaRPr lang="en-GB">
              <a:solidFill>
                <a:srgbClr val="757C83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B5C40B-5F71-4280-78E0-2AADF1AE67AC}"/>
              </a:ext>
            </a:extLst>
          </p:cNvPr>
          <p:cNvSpPr/>
          <p:nvPr/>
        </p:nvSpPr>
        <p:spPr>
          <a:xfrm>
            <a:off x="0" y="-3556"/>
            <a:ext cx="12185654" cy="1014234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03" tIns="48001" rIns="96003" bIns="48001" anchor="ctr"/>
          <a:lstStyle/>
          <a:p>
            <a:pPr algn="ctr" defTabSz="914126" eaLnBrk="0" hangingPunct="0">
              <a:defRPr/>
            </a:pPr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Arial Black" pitchFamily="34" charset="0"/>
                <a:cs typeface="Arial" pitchFamily="34" charset="0"/>
              </a:rPr>
              <a:t>PDEG ACCOMPLISHMENT REPORT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2B6DB35-987B-8EAB-06AC-1F950B540CD3}"/>
              </a:ext>
            </a:extLst>
          </p:cNvPr>
          <p:cNvGrpSpPr/>
          <p:nvPr/>
        </p:nvGrpSpPr>
        <p:grpSpPr>
          <a:xfrm>
            <a:off x="69819" y="1076590"/>
            <a:ext cx="11987924" cy="1833054"/>
            <a:chOff x="103034" y="920052"/>
            <a:chExt cx="11987924" cy="183305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DD41F30-BCBA-6BC9-B4A2-9158C8F6316E}"/>
                </a:ext>
              </a:extLst>
            </p:cNvPr>
            <p:cNvGrpSpPr/>
            <p:nvPr/>
          </p:nvGrpSpPr>
          <p:grpSpPr>
            <a:xfrm>
              <a:off x="103034" y="920052"/>
              <a:ext cx="11987924" cy="1833054"/>
              <a:chOff x="308237" y="989984"/>
              <a:chExt cx="11987924" cy="1833054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A1F1C675-D8C9-78D5-8A32-9C12289A8717}"/>
                  </a:ext>
                </a:extLst>
              </p:cNvPr>
              <p:cNvGrpSpPr/>
              <p:nvPr/>
            </p:nvGrpSpPr>
            <p:grpSpPr>
              <a:xfrm>
                <a:off x="308237" y="995500"/>
                <a:ext cx="9528518" cy="1827538"/>
                <a:chOff x="2318736" y="1295400"/>
                <a:chExt cx="7554528" cy="1773785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6E0EBF42-C91E-FBF4-7187-C83116FA7232}"/>
                    </a:ext>
                  </a:extLst>
                </p:cNvPr>
                <p:cNvGrpSpPr/>
                <p:nvPr/>
              </p:nvGrpSpPr>
              <p:grpSpPr>
                <a:xfrm>
                  <a:off x="2318736" y="1295400"/>
                  <a:ext cx="7554528" cy="1773785"/>
                  <a:chOff x="2461073" y="2303789"/>
                  <a:chExt cx="6437690" cy="1773785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5D22E461-CFEE-1922-A558-5CEEFF12EFEF}"/>
                      </a:ext>
                    </a:extLst>
                  </p:cNvPr>
                  <p:cNvSpPr/>
                  <p:nvPr/>
                </p:nvSpPr>
                <p:spPr>
                  <a:xfrm>
                    <a:off x="2461073" y="2322286"/>
                    <a:ext cx="1585440" cy="1755288"/>
                  </a:xfrm>
                  <a:prstGeom prst="rect">
                    <a:avLst/>
                  </a:prstGeom>
                  <a:solidFill>
                    <a:srgbClr val="262626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P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" name="object 17">
                    <a:extLst>
                      <a:ext uri="{FF2B5EF4-FFF2-40B4-BE49-F238E27FC236}">
                        <a16:creationId xmlns:a16="http://schemas.microsoft.com/office/drawing/2014/main" id="{0D4B21DC-81B1-947B-199E-CCF5C4F8AEB6}"/>
                      </a:ext>
                    </a:extLst>
                  </p:cNvPr>
                  <p:cNvSpPr txBox="1"/>
                  <p:nvPr/>
                </p:nvSpPr>
                <p:spPr>
                  <a:xfrm>
                    <a:off x="2736758" y="3161465"/>
                    <a:ext cx="1004035" cy="749299"/>
                  </a:xfrm>
                  <a:prstGeom prst="rect">
                    <a:avLst/>
                  </a:prstGeom>
                  <a:ln w="12700">
                    <a:noFill/>
                  </a:ln>
                </p:spPr>
                <p:txBody>
                  <a:bodyPr vert="horz" wrap="square" lIns="0" tIns="2540" rIns="0" bIns="0" rtlCol="0">
                    <a:spAutoFit/>
                  </a:bodyPr>
                  <a:lstStyle/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ts val="2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en-PH" dirty="0">
                        <a:solidFill>
                          <a:prstClr val="white"/>
                        </a:solidFill>
                        <a:latin typeface="Arial Black" panose="020B0A04020102020204" pitchFamily="34" charset="0"/>
                        <a:cs typeface="Times New Roman"/>
                      </a:rPr>
                      <a:t>574</a:t>
                    </a:r>
                  </a:p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ts val="2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sz="1600" b="0" i="0" u="none" strike="noStrike" kern="1200" cap="none" spc="-5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Operation</a:t>
                    </a:r>
                    <a:r>
                      <a:rPr kumimoji="0" lang="en-PH" sz="1600" b="0" i="0" u="none" strike="noStrike" kern="1200" cap="none" spc="-5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s Conducted</a:t>
                    </a:r>
                    <a:endParaRPr kumimoji="0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3464B1D3-1575-14D4-BA11-F1ED21FFD9DF}"/>
                      </a:ext>
                    </a:extLst>
                  </p:cNvPr>
                  <p:cNvSpPr/>
                  <p:nvPr/>
                </p:nvSpPr>
                <p:spPr>
                  <a:xfrm>
                    <a:off x="4113178" y="2322152"/>
                    <a:ext cx="1541301" cy="1755287"/>
                  </a:xfrm>
                  <a:prstGeom prst="rect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P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" name="object 18">
                    <a:extLst>
                      <a:ext uri="{FF2B5EF4-FFF2-40B4-BE49-F238E27FC236}">
                        <a16:creationId xmlns:a16="http://schemas.microsoft.com/office/drawing/2014/main" id="{05F04482-1E54-0AE8-FED2-9B3F38DA29B0}"/>
                      </a:ext>
                    </a:extLst>
                  </p:cNvPr>
                  <p:cNvSpPr txBox="1"/>
                  <p:nvPr/>
                </p:nvSpPr>
                <p:spPr>
                  <a:xfrm>
                    <a:off x="4117585" y="3019880"/>
                    <a:ext cx="1546114" cy="988901"/>
                  </a:xfrm>
                  <a:prstGeom prst="rect">
                    <a:avLst/>
                  </a:prstGeom>
                  <a:ln w="12700">
                    <a:noFill/>
                  </a:ln>
                </p:spPr>
                <p:txBody>
                  <a:bodyPr vert="horz" wrap="square" lIns="0" tIns="3175" rIns="0" bIns="0" rtlCol="0">
                    <a:spAutoFit/>
                  </a:bodyPr>
                  <a:lstStyle/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ts val="25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en-PH" dirty="0">
                        <a:solidFill>
                          <a:prstClr val="white"/>
                        </a:solidFill>
                        <a:latin typeface="Arial Black" panose="020B0A04020102020204" pitchFamily="34" charset="0"/>
                        <a:cs typeface="Times New Roman"/>
                      </a:rPr>
                      <a:t>661</a:t>
                    </a:r>
                    <a:endParaRPr kumimoji="0" lang="en-P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 Black" panose="020B0A04020102020204" pitchFamily="34" charset="0"/>
                      <a:ea typeface="+mn-ea"/>
                      <a:cs typeface="Times New Roman"/>
                    </a:endParaRPr>
                  </a:p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ts val="25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PH" sz="1600" b="0" i="0" u="none" strike="noStrike" kern="1200" cap="none" spc="1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Drug </a:t>
                    </a:r>
                  </a:p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ts val="25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PH" sz="1600" b="0" i="0" u="none" strike="noStrike" kern="1200" cap="none" spc="1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Personalities </a:t>
                    </a:r>
                  </a:p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ts val="25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PH" sz="1600" b="0" i="0" u="none" strike="noStrike" kern="1200" cap="none" spc="1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Arrested</a:t>
                    </a:r>
                    <a:endParaRPr kumimoji="0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676B9D8F-067C-53F0-5790-3E6B6324CD1F}"/>
                      </a:ext>
                    </a:extLst>
                  </p:cNvPr>
                  <p:cNvSpPr/>
                  <p:nvPr/>
                </p:nvSpPr>
                <p:spPr>
                  <a:xfrm>
                    <a:off x="5717518" y="2313272"/>
                    <a:ext cx="1519613" cy="1764301"/>
                  </a:xfrm>
                  <a:prstGeom prst="rect">
                    <a:avLst/>
                  </a:prstGeom>
                  <a:solidFill>
                    <a:srgbClr val="262626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P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" name="object 20">
                    <a:extLst>
                      <a:ext uri="{FF2B5EF4-FFF2-40B4-BE49-F238E27FC236}">
                        <a16:creationId xmlns:a16="http://schemas.microsoft.com/office/drawing/2014/main" id="{361BC109-76E1-9945-F460-200419D04CC8}"/>
                      </a:ext>
                    </a:extLst>
                  </p:cNvPr>
                  <p:cNvSpPr txBox="1"/>
                  <p:nvPr/>
                </p:nvSpPr>
                <p:spPr>
                  <a:xfrm>
                    <a:off x="6100143" y="3089601"/>
                    <a:ext cx="785201" cy="698268"/>
                  </a:xfrm>
                  <a:prstGeom prst="rect">
                    <a:avLst/>
                  </a:prstGeom>
                </p:spPr>
                <p:txBody>
                  <a:bodyPr vert="horz" wrap="square" lIns="0" tIns="84455" rIns="0" bIns="0" rtlCol="0">
                    <a:spAutoFit/>
                  </a:bodyPr>
                  <a:lstStyle/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ts val="665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en-PH" spc="5" dirty="0">
                        <a:solidFill>
                          <a:prstClr val="white"/>
                        </a:solidFill>
                        <a:latin typeface="Arial Black"/>
                        <a:cs typeface="Arial Black"/>
                      </a:rPr>
                      <a:t>2</a:t>
                    </a:r>
                    <a:endParaRPr kumimoji="0" lang="en-PH" sz="1800" b="0" i="0" u="none" strike="noStrike" kern="1200" cap="none" spc="5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 Black"/>
                      <a:ea typeface="+mn-ea"/>
                      <a:cs typeface="Arial Black"/>
                    </a:endParaRPr>
                  </a:p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ts val="665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PH" sz="1600" b="0" i="0" u="none" strike="noStrike" kern="1200" cap="none" spc="5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DIPOs</a:t>
                    </a:r>
                    <a:endParaRPr kumimoji="0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9" name="Rectangle 18">
                    <a:extLst>
                      <a:ext uri="{FF2B5EF4-FFF2-40B4-BE49-F238E27FC236}">
                        <a16:creationId xmlns:a16="http://schemas.microsoft.com/office/drawing/2014/main" id="{ACC746F8-99D0-013F-FB04-09A3461ECF20}"/>
                      </a:ext>
                    </a:extLst>
                  </p:cNvPr>
                  <p:cNvSpPr/>
                  <p:nvPr/>
                </p:nvSpPr>
                <p:spPr>
                  <a:xfrm>
                    <a:off x="7313323" y="2303789"/>
                    <a:ext cx="1585440" cy="1755288"/>
                  </a:xfrm>
                  <a:prstGeom prst="rect">
                    <a:avLst/>
                  </a:prstGeom>
                  <a:solidFill>
                    <a:srgbClr val="262626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P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" name="object 17">
                    <a:extLst>
                      <a:ext uri="{FF2B5EF4-FFF2-40B4-BE49-F238E27FC236}">
                        <a16:creationId xmlns:a16="http://schemas.microsoft.com/office/drawing/2014/main" id="{03906CF0-A666-C043-919B-B8D595E6EBCB}"/>
                      </a:ext>
                    </a:extLst>
                  </p:cNvPr>
                  <p:cNvSpPr txBox="1"/>
                  <p:nvPr/>
                </p:nvSpPr>
                <p:spPr>
                  <a:xfrm>
                    <a:off x="7349009" y="3171685"/>
                    <a:ext cx="1486730" cy="749299"/>
                  </a:xfrm>
                  <a:prstGeom prst="rect">
                    <a:avLst/>
                  </a:prstGeom>
                  <a:ln w="12700">
                    <a:noFill/>
                  </a:ln>
                </p:spPr>
                <p:txBody>
                  <a:bodyPr vert="horz" wrap="square" lIns="0" tIns="2540" rIns="0" bIns="0" rtlCol="0">
                    <a:spAutoFit/>
                  </a:bodyPr>
                  <a:lstStyle/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ts val="2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en-PH" dirty="0">
                        <a:solidFill>
                          <a:prstClr val="white"/>
                        </a:solidFill>
                        <a:latin typeface="Arial Black" panose="020B0A04020102020204" pitchFamily="34" charset="0"/>
                        <a:cs typeface="Times New Roman"/>
                      </a:rPr>
                      <a:t>11</a:t>
                    </a:r>
                    <a:endParaRPr kumimoji="0" lang="en-P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 Black" panose="020B0A04020102020204" pitchFamily="34" charset="0"/>
                      <a:ea typeface="+mn-ea"/>
                      <a:cs typeface="Times New Roman"/>
                    </a:endParaRPr>
                  </a:p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ts val="2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0" i="0" u="none" strike="noStrike" kern="1200" cap="none" spc="-5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Firearms </a:t>
                    </a:r>
                  </a:p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ts val="2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0" i="0" u="none" strike="noStrike" kern="1200" cap="none" spc="-5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Confiscated</a:t>
                    </a:r>
                    <a:endParaRPr kumimoji="0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pic>
                <p:nvPicPr>
                  <p:cNvPr id="21" name="Picture 2" descr="C:\Users\PC\Desktop\police-raid-cartoon-composition_1284-23888.jpg">
                    <a:extLst>
                      <a:ext uri="{FF2B5EF4-FFF2-40B4-BE49-F238E27FC236}">
                        <a16:creationId xmlns:a16="http://schemas.microsoft.com/office/drawing/2014/main" id="{88952155-0C4D-4D28-9667-DC95C1319B7F}"/>
                      </a:ext>
                    </a:extLst>
                  </p:cNvPr>
                  <p:cNvPicPr preferRelativeResize="0">
                    <a:picLocks noChangeArrowheads="1"/>
                  </p:cNvPicPr>
                  <p:nvPr/>
                </p:nvPicPr>
                <p:blipFill>
                  <a:blip r:embed="rId2" cstate="print"/>
                  <a:srcRect/>
                  <a:stretch>
                    <a:fillRect/>
                  </a:stretch>
                </p:blipFill>
                <p:spPr bwMode="auto">
                  <a:xfrm>
                    <a:off x="2878776" y="2470510"/>
                    <a:ext cx="720000" cy="504000"/>
                  </a:xfrm>
                  <a:prstGeom prst="rect">
                    <a:avLst/>
                  </a:prstGeom>
                  <a:ln w="38100" cap="sq">
                    <a:solidFill>
                      <a:srgbClr val="000000"/>
                    </a:solidFill>
                    <a:prstDash val="solid"/>
                    <a:miter lim="800000"/>
                  </a:ln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p:spPr>
              </p:pic>
              <p:pic>
                <p:nvPicPr>
                  <p:cNvPr id="22" name="Picture 21">
                    <a:extLst>
                      <a:ext uri="{FF2B5EF4-FFF2-40B4-BE49-F238E27FC236}">
                        <a16:creationId xmlns:a16="http://schemas.microsoft.com/office/drawing/2014/main" id="{F09B9080-B116-DDD7-04E1-92B6D3E22E3D}"/>
                      </a:ext>
                    </a:extLst>
                  </p:cNvPr>
                  <p:cNvPicPr preferRelativeResize="0">
                    <a:picLocks noChangeArrowheads="1"/>
                  </p:cNvPicPr>
                  <p:nvPr/>
                </p:nvPicPr>
                <p:blipFill rotWithShape="1">
                  <a:blip r:embed="rId3"/>
                  <a:srcRect l="47152" t="19084" r="47203" b="69507"/>
                  <a:stretch/>
                </p:blipFill>
                <p:spPr bwMode="auto">
                  <a:xfrm>
                    <a:off x="6141959" y="2456189"/>
                    <a:ext cx="720000" cy="504000"/>
                  </a:xfrm>
                  <a:prstGeom prst="rect">
                    <a:avLst/>
                  </a:prstGeom>
                  <a:ln w="38100" cap="sq">
                    <a:solidFill>
                      <a:srgbClr val="000000"/>
                    </a:solidFill>
                    <a:prstDash val="solid"/>
                    <a:miter lim="800000"/>
                  </a:ln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p:spPr>
              </p:pic>
              <p:pic>
                <p:nvPicPr>
                  <p:cNvPr id="23" name="Picture 22">
                    <a:extLst>
                      <a:ext uri="{FF2B5EF4-FFF2-40B4-BE49-F238E27FC236}">
                        <a16:creationId xmlns:a16="http://schemas.microsoft.com/office/drawing/2014/main" id="{6628D7C0-2DC1-290D-9D6A-FD899DA949D8}"/>
                      </a:ext>
                    </a:extLst>
                  </p:cNvPr>
                  <p:cNvPicPr preferRelativeResize="0">
                    <a:picLocks/>
                  </p:cNvPicPr>
                  <p:nvPr/>
                </p:nvPicPr>
                <p:blipFill rotWithShape="1">
                  <a:blip r:embed="rId4"/>
                  <a:srcRect t="15968" b="17662"/>
                  <a:stretch/>
                </p:blipFill>
                <p:spPr>
                  <a:xfrm>
                    <a:off x="4522016" y="2455544"/>
                    <a:ext cx="720000" cy="504000"/>
                  </a:xfrm>
                  <a:prstGeom prst="rect">
                    <a:avLst/>
                  </a:prstGeom>
                  <a:ln w="38100" cap="sq">
                    <a:solidFill>
                      <a:srgbClr val="000000"/>
                    </a:solidFill>
                    <a:prstDash val="solid"/>
                    <a:miter lim="800000"/>
                  </a:ln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p:spPr>
              </p:pic>
            </p:grpSp>
            <p:pic>
              <p:nvPicPr>
                <p:cNvPr id="12" name="Picture 8">
                  <a:extLst>
                    <a:ext uri="{FF2B5EF4-FFF2-40B4-BE49-F238E27FC236}">
                      <a16:creationId xmlns:a16="http://schemas.microsoft.com/office/drawing/2014/main" id="{A9E4B91B-00B9-10B4-84B2-9F4CD1E4E3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799" t="25237" r="5389" b="18000"/>
                <a:stretch/>
              </p:blipFill>
              <p:spPr bwMode="auto">
                <a:xfrm>
                  <a:off x="8538186" y="1447800"/>
                  <a:ext cx="844910" cy="522029"/>
                </a:xfrm>
                <a:prstGeom prst="rect">
                  <a:avLst/>
                </a:prstGeom>
                <a:ln w="38100" cap="sq">
                  <a:solidFill>
                    <a:srgbClr val="000000"/>
                  </a:solidFill>
                  <a:miter lim="800000"/>
                </a:ln>
                <a:effectLst>
                  <a:outerShdw blurRad="57150" dist="50800" dir="2700000" algn="tl" rotWithShape="0">
                    <a:srgbClr val="000000">
                      <a:alpha val="40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3ACD069-A87D-1E3C-B93C-09B3C7A7E296}"/>
                  </a:ext>
                </a:extLst>
              </p:cNvPr>
              <p:cNvSpPr/>
              <p:nvPr/>
            </p:nvSpPr>
            <p:spPr>
              <a:xfrm>
                <a:off x="9949528" y="989984"/>
                <a:ext cx="2346633" cy="1808480"/>
              </a:xfrm>
              <a:prstGeom prst="rect">
                <a:avLst/>
              </a:prstGeom>
              <a:solidFill>
                <a:srgbClr val="262626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H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" name="object 17">
                <a:extLst>
                  <a:ext uri="{FF2B5EF4-FFF2-40B4-BE49-F238E27FC236}">
                    <a16:creationId xmlns:a16="http://schemas.microsoft.com/office/drawing/2014/main" id="{865388D1-A6CC-DEED-211C-3A793D1288BD}"/>
                  </a:ext>
                </a:extLst>
              </p:cNvPr>
              <p:cNvSpPr txBox="1"/>
              <p:nvPr/>
            </p:nvSpPr>
            <p:spPr>
              <a:xfrm>
                <a:off x="10044226" y="1411490"/>
                <a:ext cx="2200531" cy="1295226"/>
              </a:xfrm>
              <a:prstGeom prst="rect">
                <a:avLst/>
              </a:prstGeom>
              <a:ln w="12700">
                <a:noFill/>
              </a:ln>
            </p:spPr>
            <p:txBody>
              <a:bodyPr vert="horz" wrap="square" lIns="0" tIns="2540" rIns="0" bIns="0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2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PH" dirty="0">
                    <a:solidFill>
                      <a:prstClr val="white"/>
                    </a:solidFill>
                    <a:latin typeface="Arial Black" panose="020B0A04020102020204" pitchFamily="34" charset="0"/>
                    <a:cs typeface="Times New Roman"/>
                  </a:rPr>
                  <a:t>  </a:t>
                </a:r>
                <a:r>
                  <a:rPr lang="en-PH" sz="1600" dirty="0">
                    <a:solidFill>
                      <a:prstClr val="white"/>
                    </a:solidFill>
                    <a:latin typeface="Arial Black" panose="020B0A04020102020204" pitchFamily="34" charset="0"/>
                    <a:cs typeface="Times New Roman"/>
                  </a:rPr>
                  <a:t> 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2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PH" sz="1600" dirty="0">
                    <a:solidFill>
                      <a:prstClr val="white"/>
                    </a:solidFill>
                    <a:latin typeface="Arial Black" panose="020B0A04020102020204" pitchFamily="34" charset="0"/>
                    <a:cs typeface="Times New Roman"/>
                  </a:rPr>
                  <a:t> 260,609,612.00 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2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-5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Total Estimated Standard Drug Price (Php)</a:t>
                </a:r>
                <a:endParaRPr kumimoji="0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54AC55C-7E68-3976-E139-56C95AD4B10D}"/>
                </a:ext>
              </a:extLst>
            </p:cNvPr>
            <p:cNvSpPr/>
            <p:nvPr/>
          </p:nvSpPr>
          <p:spPr>
            <a:xfrm>
              <a:off x="10380059" y="1036744"/>
              <a:ext cx="1088710" cy="53784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32">
              <a:extLst>
                <a:ext uri="{FF2B5EF4-FFF2-40B4-BE49-F238E27FC236}">
                  <a16:creationId xmlns:a16="http://schemas.microsoft.com/office/drawing/2014/main" id="{8AD14EFB-DCDD-01C4-20A0-FAD0776E5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16307" y="1043116"/>
              <a:ext cx="792180" cy="504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0AF8B1BD-E2C2-950A-02F6-BA48C0A85055}"/>
              </a:ext>
            </a:extLst>
          </p:cNvPr>
          <p:cNvSpPr/>
          <p:nvPr/>
        </p:nvSpPr>
        <p:spPr>
          <a:xfrm>
            <a:off x="2235412" y="3080644"/>
            <a:ext cx="7721175" cy="3020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ILLEGAL DRUGS CONFISCATED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300E725-F278-1D46-1FD1-274BAF22E0E5}"/>
              </a:ext>
            </a:extLst>
          </p:cNvPr>
          <p:cNvGrpSpPr/>
          <p:nvPr/>
        </p:nvGrpSpPr>
        <p:grpSpPr>
          <a:xfrm>
            <a:off x="1554877" y="3553663"/>
            <a:ext cx="8964550" cy="865968"/>
            <a:chOff x="3155376" y="983959"/>
            <a:chExt cx="8964550" cy="865968"/>
          </a:xfrm>
          <a:solidFill>
            <a:srgbClr val="002060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F143E75-4E57-F7A3-CB3A-0FC5AF66BCAC}"/>
                </a:ext>
              </a:extLst>
            </p:cNvPr>
            <p:cNvGrpSpPr/>
            <p:nvPr/>
          </p:nvGrpSpPr>
          <p:grpSpPr>
            <a:xfrm>
              <a:off x="3155376" y="983959"/>
              <a:ext cx="7177877" cy="865968"/>
              <a:chOff x="4384666" y="2292590"/>
              <a:chExt cx="4849541" cy="840498"/>
            </a:xfrm>
            <a:grpFill/>
          </p:grpSpPr>
          <p:sp>
            <p:nvSpPr>
              <p:cNvPr id="27" name="object 17">
                <a:extLst>
                  <a:ext uri="{FF2B5EF4-FFF2-40B4-BE49-F238E27FC236}">
                    <a16:creationId xmlns:a16="http://schemas.microsoft.com/office/drawing/2014/main" id="{2BA57C0B-E91C-0FA2-A4DC-3E734F423223}"/>
                  </a:ext>
                </a:extLst>
              </p:cNvPr>
              <p:cNvSpPr txBox="1"/>
              <p:nvPr/>
            </p:nvSpPr>
            <p:spPr>
              <a:xfrm>
                <a:off x="4384666" y="2307563"/>
                <a:ext cx="1004035" cy="749300"/>
              </a:xfrm>
              <a:prstGeom prst="rect">
                <a:avLst/>
              </a:prstGeom>
              <a:grpFill/>
              <a:ln w="12700">
                <a:noFill/>
              </a:ln>
            </p:spPr>
            <p:txBody>
              <a:bodyPr vert="horz" wrap="square" lIns="0" tIns="2540" rIns="0" bIns="0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2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P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Times New Roman"/>
                  </a:rPr>
                  <a:t> </a:t>
                </a:r>
                <a:r>
                  <a:rPr kumimoji="0" lang="en-PH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Times New Roman"/>
                  </a:rPr>
                  <a:t> 8,855.62  </a:t>
                </a:r>
                <a:r>
                  <a:rPr kumimoji="0" lang="en-US" sz="1600" b="0" i="0" u="none" strike="noStrike" kern="1200" cap="none" spc="-5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Shabu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2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600" spc="-5" dirty="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(grams)</a:t>
                </a:r>
                <a:endParaRPr kumimoji="0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8" name="object 18">
                <a:extLst>
                  <a:ext uri="{FF2B5EF4-FFF2-40B4-BE49-F238E27FC236}">
                    <a16:creationId xmlns:a16="http://schemas.microsoft.com/office/drawing/2014/main" id="{4DA5D72E-7B1F-FA43-7FF4-99BAF802D48E}"/>
                  </a:ext>
                </a:extLst>
              </p:cNvPr>
              <p:cNvSpPr txBox="1"/>
              <p:nvPr/>
            </p:nvSpPr>
            <p:spPr>
              <a:xfrm>
                <a:off x="5455963" y="2306941"/>
                <a:ext cx="1205024" cy="749922"/>
              </a:xfrm>
              <a:prstGeom prst="rect">
                <a:avLst/>
              </a:prstGeom>
              <a:grpFill/>
              <a:ln w="12700">
                <a:noFill/>
              </a:ln>
            </p:spPr>
            <p:txBody>
              <a:bodyPr vert="horz" wrap="square" lIns="0" tIns="3175" rIns="0" bIns="0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25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PH" dirty="0">
                    <a:solidFill>
                      <a:prstClr val="white"/>
                    </a:solidFill>
                    <a:latin typeface="Arial Black" panose="020B0A04020102020204" pitchFamily="34" charset="0"/>
                    <a:cs typeface="Times New Roman"/>
                  </a:rPr>
                  <a:t> 963,160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25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PH" sz="1600" b="0" i="0" u="none" strike="noStrike" kern="1200" cap="none" spc="1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Marijuana Plants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25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PH" sz="1600" spc="10" dirty="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(pieces)</a:t>
                </a:r>
                <a:endParaRPr kumimoji="0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9" name="object 20">
                <a:extLst>
                  <a:ext uri="{FF2B5EF4-FFF2-40B4-BE49-F238E27FC236}">
                    <a16:creationId xmlns:a16="http://schemas.microsoft.com/office/drawing/2014/main" id="{0306B860-6039-1E75-E956-EF17EA7D214E}"/>
                  </a:ext>
                </a:extLst>
              </p:cNvPr>
              <p:cNvSpPr txBox="1"/>
              <p:nvPr/>
            </p:nvSpPr>
            <p:spPr>
              <a:xfrm>
                <a:off x="6698061" y="2303506"/>
                <a:ext cx="1468155" cy="829582"/>
              </a:xfrm>
              <a:prstGeom prst="rect">
                <a:avLst/>
              </a:prstGeom>
              <a:grpFill/>
            </p:spPr>
            <p:txBody>
              <a:bodyPr vert="horz" wrap="square" lIns="0" tIns="84455" rIns="0" bIns="0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665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PH" sz="1800" b="0" i="0" u="none" strike="noStrike" kern="1200" cap="none" spc="5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/>
                    <a:ea typeface="+mn-ea"/>
                    <a:cs typeface="Arial Black"/>
                  </a:rPr>
                  <a:t> 46,915.80  </a:t>
                </a:r>
                <a:r>
                  <a:rPr kumimoji="0" lang="en-PH" sz="1600" b="0" i="0" u="none" strike="noStrike" kern="1200" cap="none" spc="5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Marijuana Dried Leaves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PH" sz="1600" spc="5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(grams)</a:t>
                </a:r>
                <a:endParaRPr kumimoji="0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0" name="object 17">
                <a:extLst>
                  <a:ext uri="{FF2B5EF4-FFF2-40B4-BE49-F238E27FC236}">
                    <a16:creationId xmlns:a16="http://schemas.microsoft.com/office/drawing/2014/main" id="{3C478DBE-4BDA-9F31-877A-0708719BA567}"/>
                  </a:ext>
                </a:extLst>
              </p:cNvPr>
              <p:cNvSpPr txBox="1"/>
              <p:nvPr/>
            </p:nvSpPr>
            <p:spPr>
              <a:xfrm>
                <a:off x="8203289" y="2292590"/>
                <a:ext cx="1030918" cy="749300"/>
              </a:xfrm>
              <a:prstGeom prst="rect">
                <a:avLst/>
              </a:prstGeom>
              <a:grpFill/>
              <a:ln w="12700">
                <a:noFill/>
              </a:ln>
            </p:spPr>
            <p:txBody>
              <a:bodyPr vert="horz" wrap="square" lIns="0" tIns="2540" rIns="0" bIns="0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2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PH" dirty="0">
                    <a:solidFill>
                      <a:prstClr val="white"/>
                    </a:solidFill>
                    <a:latin typeface="Arial Black" panose="020B0A04020102020204" pitchFamily="34" charset="0"/>
                    <a:cs typeface="Times New Roman"/>
                  </a:rPr>
                  <a:t>1,003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2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-5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Marijuana Kush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2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600" spc="-5" dirty="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(grams)</a:t>
                </a:r>
                <a:endParaRPr kumimoji="0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" name="object 17">
              <a:extLst>
                <a:ext uri="{FF2B5EF4-FFF2-40B4-BE49-F238E27FC236}">
                  <a16:creationId xmlns:a16="http://schemas.microsoft.com/office/drawing/2014/main" id="{59631EC8-FE3C-F628-08C4-2089A0DE8FEE}"/>
                </a:ext>
              </a:extLst>
            </p:cNvPr>
            <p:cNvSpPr txBox="1"/>
            <p:nvPr/>
          </p:nvSpPr>
          <p:spPr>
            <a:xfrm>
              <a:off x="10453339" y="989355"/>
              <a:ext cx="1666587" cy="772006"/>
            </a:xfrm>
            <a:prstGeom prst="rect">
              <a:avLst/>
            </a:prstGeom>
            <a:grpFill/>
            <a:ln w="12700">
              <a:noFill/>
            </a:ln>
          </p:spPr>
          <p:txBody>
            <a:bodyPr vert="horz" wrap="square" lIns="0" tIns="2540" rIns="0" bIns="0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PH" dirty="0">
                  <a:solidFill>
                    <a:prstClr val="white"/>
                  </a:solidFill>
                  <a:latin typeface="Arial Black" panose="020B0A04020102020204" pitchFamily="34" charset="0"/>
                  <a:cs typeface="Times New Roman"/>
                </a:rPr>
                <a:t>5,000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Marijuana Stalks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spc="-5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(grams)</a:t>
              </a: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9C3D1606-8CE1-856D-AF5C-A7EFD55EA4C6}"/>
              </a:ext>
            </a:extLst>
          </p:cNvPr>
          <p:cNvSpPr txBox="1"/>
          <p:nvPr/>
        </p:nvSpPr>
        <p:spPr>
          <a:xfrm>
            <a:off x="2561268" y="641346"/>
            <a:ext cx="6821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lin Sans FB Demi" panose="020E0802020502020306" pitchFamily="34" charset="0"/>
                <a:ea typeface="+mn-ea"/>
                <a:cs typeface="+mn-cs"/>
              </a:rPr>
              <a:t>Period Covered: January 1, 2023</a:t>
            </a:r>
            <a:r>
              <a:rPr lang="en-US" b="1" dirty="0">
                <a:solidFill>
                  <a:prstClr val="white"/>
                </a:solidFill>
                <a:latin typeface="Berlin Sans FB Demi" panose="020E0802020502020306" pitchFamily="34" charset="0"/>
              </a:rPr>
              <a:t> to September 27, 2023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rlin Sans FB Demi" panose="020E0802020502020306" pitchFamily="34" charset="0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F0C6398-8706-18B0-2A1D-D2B87CAAC048}"/>
              </a:ext>
            </a:extLst>
          </p:cNvPr>
          <p:cNvSpPr txBox="1"/>
          <p:nvPr/>
        </p:nvSpPr>
        <p:spPr>
          <a:xfrm>
            <a:off x="3982914" y="4806298"/>
            <a:ext cx="375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Arrested Minor:  8 out of 661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816585"/>
      </p:ext>
    </p:extLst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5ADF4D-6DEA-43DB-E5E1-E0F4C5C6B41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>
                <a:solidFill>
                  <a:srgbClr val="757C83"/>
                </a:solidFill>
              </a:rPr>
              <a:pPr/>
              <a:t>3</a:t>
            </a:fld>
            <a:endParaRPr lang="en-GB">
              <a:solidFill>
                <a:srgbClr val="757C83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DF2419-0419-DC63-AFFA-AAE90AAA1878}"/>
              </a:ext>
            </a:extLst>
          </p:cNvPr>
          <p:cNvSpPr/>
          <p:nvPr/>
        </p:nvSpPr>
        <p:spPr>
          <a:xfrm>
            <a:off x="6346" y="13061"/>
            <a:ext cx="12185654" cy="80803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03" tIns="48001" rIns="96003" bIns="48001" anchor="ctr"/>
          <a:lstStyle/>
          <a:p>
            <a:pPr algn="ctr" defTabSz="914126" eaLnBrk="0" hangingPunct="0">
              <a:defRPr/>
            </a:pPr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Arial Black" pitchFamily="34" charset="0"/>
                <a:cs typeface="Arial" pitchFamily="34" charset="0"/>
              </a:rPr>
              <a:t>ACCOMPLISHMENT REPORT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B1201A-FE7F-B045-F1FE-1D87AA2E7BFC}"/>
              </a:ext>
            </a:extLst>
          </p:cNvPr>
          <p:cNvSpPr txBox="1"/>
          <p:nvPr/>
        </p:nvSpPr>
        <p:spPr>
          <a:xfrm>
            <a:off x="2579929" y="524800"/>
            <a:ext cx="6821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lin Sans FB Demi" panose="020E0802020502020306" pitchFamily="34" charset="0"/>
                <a:ea typeface="+mn-ea"/>
                <a:cs typeface="+mn-cs"/>
              </a:rPr>
              <a:t>Period Covered: January 1, 2023</a:t>
            </a:r>
            <a:r>
              <a:rPr lang="en-US" b="1" dirty="0">
                <a:solidFill>
                  <a:prstClr val="white"/>
                </a:solidFill>
                <a:latin typeface="Berlin Sans FB Demi" panose="020E0802020502020306" pitchFamily="34" charset="0"/>
              </a:rPr>
              <a:t> to September 27, 2023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rlin Sans FB Demi" panose="020E0802020502020306" pitchFamily="34" charset="0"/>
              <a:ea typeface="+mn-ea"/>
              <a:cs typeface="+mn-cs"/>
            </a:endParaRPr>
          </a:p>
        </p:txBody>
      </p:sp>
      <p:sp>
        <p:nvSpPr>
          <p:cNvPr id="6" name="object 17">
            <a:extLst>
              <a:ext uri="{FF2B5EF4-FFF2-40B4-BE49-F238E27FC236}">
                <a16:creationId xmlns:a16="http://schemas.microsoft.com/office/drawing/2014/main" id="{950826F1-ACC8-00B0-9806-EFB7FBC033C6}"/>
              </a:ext>
            </a:extLst>
          </p:cNvPr>
          <p:cNvSpPr txBox="1"/>
          <p:nvPr/>
        </p:nvSpPr>
        <p:spPr>
          <a:xfrm>
            <a:off x="233295" y="1607761"/>
            <a:ext cx="2346633" cy="772006"/>
          </a:xfrm>
          <a:prstGeom prst="rect">
            <a:avLst/>
          </a:prstGeom>
          <a:ln w="12700">
            <a:noFill/>
          </a:ln>
        </p:spPr>
        <p:txBody>
          <a:bodyPr vert="horz" wrap="square" lIns="0" tIns="254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2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PH" dirty="0">
                <a:solidFill>
                  <a:prstClr val="white"/>
                </a:solidFill>
                <a:latin typeface="Arial Black" panose="020B0A04020102020204" pitchFamily="34" charset="0"/>
                <a:cs typeface="Times New Roman"/>
              </a:rPr>
              <a:t>15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2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Dismantling of Drug DEN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Operation</a:t>
            </a:r>
            <a:r>
              <a:rPr kumimoji="0" lang="en-PH" sz="16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 Conducted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D55BA9AE-911C-ADE8-4CF9-296D70AAFC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015381"/>
              </p:ext>
            </p:extLst>
          </p:nvPr>
        </p:nvGraphicFramePr>
        <p:xfrm>
          <a:off x="406400" y="1229579"/>
          <a:ext cx="11379200" cy="3756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613285449"/>
                    </a:ext>
                  </a:extLst>
                </a:gridCol>
                <a:gridCol w="4318000">
                  <a:extLst>
                    <a:ext uri="{9D8B030D-6E8A-4147-A177-3AD203B41FA5}">
                      <a16:colId xmlns:a16="http://schemas.microsoft.com/office/drawing/2014/main" val="2371841325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197658241"/>
                    </a:ext>
                  </a:extLst>
                </a:gridCol>
                <a:gridCol w="4226560">
                  <a:extLst>
                    <a:ext uri="{9D8B030D-6E8A-4147-A177-3AD203B41FA5}">
                      <a16:colId xmlns:a16="http://schemas.microsoft.com/office/drawing/2014/main" val="3146413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Region</a:t>
                      </a:r>
                      <a:endParaRPr lang="en-P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Percent</a:t>
                      </a:r>
                      <a:endParaRPr lang="en-P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Region</a:t>
                      </a:r>
                      <a:endParaRPr lang="en-P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Percent</a:t>
                      </a:r>
                      <a:endParaRPr lang="en-P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479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  <a:endParaRPr lang="en-PH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9</a:t>
                      </a:r>
                      <a:endParaRPr lang="en-PH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0603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</a:t>
                      </a:r>
                      <a:endParaRPr lang="en-PH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3.48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10</a:t>
                      </a:r>
                      <a:endParaRPr lang="en-PH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4.01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9164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</a:t>
                      </a:r>
                      <a:endParaRPr lang="en-PH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6.62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11</a:t>
                      </a:r>
                      <a:endParaRPr lang="en-PH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4825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4A</a:t>
                      </a:r>
                      <a:endParaRPr lang="en-PH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12</a:t>
                      </a:r>
                      <a:endParaRPr lang="en-PH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793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4B</a:t>
                      </a:r>
                      <a:endParaRPr lang="en-PH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13</a:t>
                      </a:r>
                      <a:endParaRPr lang="en-PH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916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</a:t>
                      </a:r>
                      <a:endParaRPr lang="en-PH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4.01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COR</a:t>
                      </a:r>
                      <a:endParaRPr lang="en-PH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4.18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834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</a:t>
                      </a:r>
                      <a:endParaRPr lang="en-PH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12.54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BAR</a:t>
                      </a:r>
                      <a:endParaRPr lang="en-PH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510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7</a:t>
                      </a:r>
                      <a:endParaRPr lang="en-PH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5.92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NCR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29.97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2207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</a:t>
                      </a:r>
                      <a:endParaRPr lang="en-PH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TOTAL</a:t>
                      </a:r>
                      <a:endParaRPr lang="en-PH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496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3544574"/>
      </p:ext>
    </p:extLst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5ADF4D-6DEA-43DB-E5E1-E0F4C5C6B41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>
                <a:solidFill>
                  <a:srgbClr val="757C83"/>
                </a:solidFill>
              </a:rPr>
              <a:pPr/>
              <a:t>4</a:t>
            </a:fld>
            <a:endParaRPr lang="en-GB">
              <a:solidFill>
                <a:srgbClr val="757C83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DF2419-0419-DC63-AFFA-AAE90AAA1878}"/>
              </a:ext>
            </a:extLst>
          </p:cNvPr>
          <p:cNvSpPr/>
          <p:nvPr/>
        </p:nvSpPr>
        <p:spPr>
          <a:xfrm>
            <a:off x="6346" y="13061"/>
            <a:ext cx="12185654" cy="80803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03" tIns="48001" rIns="96003" bIns="48001" anchor="ctr"/>
          <a:lstStyle/>
          <a:p>
            <a:pPr algn="ctr" defTabSz="914126" eaLnBrk="0" hangingPunct="0">
              <a:defRPr/>
            </a:pPr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Arial Black" pitchFamily="34" charset="0"/>
                <a:cs typeface="Arial" pitchFamily="34" charset="0"/>
              </a:rPr>
              <a:t>ACCOMPLISHMENT REPORT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B1201A-FE7F-B045-F1FE-1D87AA2E7BFC}"/>
              </a:ext>
            </a:extLst>
          </p:cNvPr>
          <p:cNvSpPr txBox="1"/>
          <p:nvPr/>
        </p:nvSpPr>
        <p:spPr>
          <a:xfrm>
            <a:off x="2579929" y="524800"/>
            <a:ext cx="6821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lin Sans FB Demi" panose="020E0802020502020306" pitchFamily="34" charset="0"/>
                <a:ea typeface="+mn-ea"/>
                <a:cs typeface="+mn-cs"/>
              </a:rPr>
              <a:t>Period Covered: January 1, 2023</a:t>
            </a:r>
            <a:r>
              <a:rPr lang="en-US" b="1" dirty="0">
                <a:solidFill>
                  <a:prstClr val="white"/>
                </a:solidFill>
                <a:latin typeface="Berlin Sans FB Demi" panose="020E0802020502020306" pitchFamily="34" charset="0"/>
              </a:rPr>
              <a:t> to September 27, 2023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rlin Sans FB Demi" panose="020E0802020502020306" pitchFamily="34" charset="0"/>
              <a:ea typeface="+mn-ea"/>
              <a:cs typeface="+mn-cs"/>
            </a:endParaRPr>
          </a:p>
        </p:txBody>
      </p:sp>
      <p:sp>
        <p:nvSpPr>
          <p:cNvPr id="6" name="object 17">
            <a:extLst>
              <a:ext uri="{FF2B5EF4-FFF2-40B4-BE49-F238E27FC236}">
                <a16:creationId xmlns:a16="http://schemas.microsoft.com/office/drawing/2014/main" id="{950826F1-ACC8-00B0-9806-EFB7FBC033C6}"/>
              </a:ext>
            </a:extLst>
          </p:cNvPr>
          <p:cNvSpPr txBox="1"/>
          <p:nvPr/>
        </p:nvSpPr>
        <p:spPr>
          <a:xfrm>
            <a:off x="233295" y="1607761"/>
            <a:ext cx="2346633" cy="772006"/>
          </a:xfrm>
          <a:prstGeom prst="rect">
            <a:avLst/>
          </a:prstGeom>
          <a:ln w="12700">
            <a:noFill/>
          </a:ln>
        </p:spPr>
        <p:txBody>
          <a:bodyPr vert="horz" wrap="square" lIns="0" tIns="254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2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PH" dirty="0">
                <a:solidFill>
                  <a:prstClr val="white"/>
                </a:solidFill>
                <a:latin typeface="Arial Black" panose="020B0A04020102020204" pitchFamily="34" charset="0"/>
                <a:cs typeface="Times New Roman"/>
              </a:rPr>
              <a:t>15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2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Dismantling of Drug DEN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Operation</a:t>
            </a:r>
            <a:r>
              <a:rPr kumimoji="0" lang="en-PH" sz="16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 Conducted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769736-C5A7-CF88-ABF3-C1A1585AB27F}"/>
              </a:ext>
            </a:extLst>
          </p:cNvPr>
          <p:cNvSpPr/>
          <p:nvPr/>
        </p:nvSpPr>
        <p:spPr>
          <a:xfrm>
            <a:off x="2235412" y="972078"/>
            <a:ext cx="7721175" cy="3020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ILLEGAL DRUGS CONFISCATED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FF3E955-40F8-9B76-3587-09E1A5940402}"/>
              </a:ext>
            </a:extLst>
          </p:cNvPr>
          <p:cNvGrpSpPr/>
          <p:nvPr/>
        </p:nvGrpSpPr>
        <p:grpSpPr>
          <a:xfrm>
            <a:off x="1613724" y="1425081"/>
            <a:ext cx="8964550" cy="865968"/>
            <a:chOff x="3155376" y="983959"/>
            <a:chExt cx="8964550" cy="865968"/>
          </a:xfrm>
          <a:solidFill>
            <a:srgbClr val="002060"/>
          </a:solidFill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0D56BA2-9907-5C3F-C2EE-6D367EA3C266}"/>
                </a:ext>
              </a:extLst>
            </p:cNvPr>
            <p:cNvGrpSpPr/>
            <p:nvPr/>
          </p:nvGrpSpPr>
          <p:grpSpPr>
            <a:xfrm>
              <a:off x="3155376" y="983959"/>
              <a:ext cx="7177877" cy="865968"/>
              <a:chOff x="4384666" y="2292590"/>
              <a:chExt cx="4849541" cy="840498"/>
            </a:xfrm>
            <a:grpFill/>
          </p:grpSpPr>
          <p:sp>
            <p:nvSpPr>
              <p:cNvPr id="11" name="object 17">
                <a:extLst>
                  <a:ext uri="{FF2B5EF4-FFF2-40B4-BE49-F238E27FC236}">
                    <a16:creationId xmlns:a16="http://schemas.microsoft.com/office/drawing/2014/main" id="{5C764CD7-FAB5-A2F0-7205-BEA410C749C2}"/>
                  </a:ext>
                </a:extLst>
              </p:cNvPr>
              <p:cNvSpPr txBox="1"/>
              <p:nvPr/>
            </p:nvSpPr>
            <p:spPr>
              <a:xfrm>
                <a:off x="4384666" y="2307563"/>
                <a:ext cx="1004035" cy="749300"/>
              </a:xfrm>
              <a:prstGeom prst="rect">
                <a:avLst/>
              </a:prstGeom>
              <a:grpFill/>
              <a:ln w="12700">
                <a:noFill/>
              </a:ln>
            </p:spPr>
            <p:txBody>
              <a:bodyPr vert="horz" wrap="square" lIns="0" tIns="2540" rIns="0" bIns="0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2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P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Times New Roman"/>
                  </a:rPr>
                  <a:t> </a:t>
                </a:r>
                <a:r>
                  <a:rPr kumimoji="0" lang="en-PH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Times New Roman"/>
                  </a:rPr>
                  <a:t> 8,855.62  </a:t>
                </a:r>
                <a:r>
                  <a:rPr kumimoji="0" lang="en-US" sz="1600" b="0" i="0" u="none" strike="noStrike" kern="1200" cap="none" spc="-5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Shabu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2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600" spc="-5" dirty="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(grams)</a:t>
                </a:r>
                <a:endParaRPr kumimoji="0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" name="object 18">
                <a:extLst>
                  <a:ext uri="{FF2B5EF4-FFF2-40B4-BE49-F238E27FC236}">
                    <a16:creationId xmlns:a16="http://schemas.microsoft.com/office/drawing/2014/main" id="{02E12745-5A2C-F3E3-02A5-2528AD8B10EC}"/>
                  </a:ext>
                </a:extLst>
              </p:cNvPr>
              <p:cNvSpPr txBox="1"/>
              <p:nvPr/>
            </p:nvSpPr>
            <p:spPr>
              <a:xfrm>
                <a:off x="5455963" y="2306941"/>
                <a:ext cx="1205024" cy="749922"/>
              </a:xfrm>
              <a:prstGeom prst="rect">
                <a:avLst/>
              </a:prstGeom>
              <a:grpFill/>
              <a:ln w="12700">
                <a:noFill/>
              </a:ln>
            </p:spPr>
            <p:txBody>
              <a:bodyPr vert="horz" wrap="square" lIns="0" tIns="3175" rIns="0" bIns="0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25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PH" dirty="0">
                    <a:solidFill>
                      <a:prstClr val="white"/>
                    </a:solidFill>
                    <a:latin typeface="Arial Black" panose="020B0A04020102020204" pitchFamily="34" charset="0"/>
                    <a:cs typeface="Times New Roman"/>
                  </a:rPr>
                  <a:t> 963,160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25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PH" sz="1600" b="0" i="0" u="none" strike="noStrike" kern="1200" cap="none" spc="1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Marijuana Plants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25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PH" sz="1600" spc="10" dirty="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(pieces)</a:t>
                </a:r>
                <a:endParaRPr kumimoji="0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" name="object 20">
                <a:extLst>
                  <a:ext uri="{FF2B5EF4-FFF2-40B4-BE49-F238E27FC236}">
                    <a16:creationId xmlns:a16="http://schemas.microsoft.com/office/drawing/2014/main" id="{9F8CA930-79A5-0C13-E1CA-10F5D2122241}"/>
                  </a:ext>
                </a:extLst>
              </p:cNvPr>
              <p:cNvSpPr txBox="1"/>
              <p:nvPr/>
            </p:nvSpPr>
            <p:spPr>
              <a:xfrm>
                <a:off x="6698061" y="2303506"/>
                <a:ext cx="1468155" cy="829582"/>
              </a:xfrm>
              <a:prstGeom prst="rect">
                <a:avLst/>
              </a:prstGeom>
              <a:grpFill/>
            </p:spPr>
            <p:txBody>
              <a:bodyPr vert="horz" wrap="square" lIns="0" tIns="84455" rIns="0" bIns="0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665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PH" sz="1800" b="0" i="0" u="none" strike="noStrike" kern="1200" cap="none" spc="5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/>
                    <a:ea typeface="+mn-ea"/>
                    <a:cs typeface="Arial Black"/>
                  </a:rPr>
                  <a:t> 46,915.80  </a:t>
                </a:r>
                <a:r>
                  <a:rPr kumimoji="0" lang="en-PH" sz="1600" b="0" i="0" u="none" strike="noStrike" kern="1200" cap="none" spc="5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Marijuana Dried Leaves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PH" sz="1600" spc="5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(grams)</a:t>
                </a:r>
                <a:endParaRPr kumimoji="0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4" name="object 17">
                <a:extLst>
                  <a:ext uri="{FF2B5EF4-FFF2-40B4-BE49-F238E27FC236}">
                    <a16:creationId xmlns:a16="http://schemas.microsoft.com/office/drawing/2014/main" id="{5F23AA4A-BF45-5E69-4100-690CEBFA0A9D}"/>
                  </a:ext>
                </a:extLst>
              </p:cNvPr>
              <p:cNvSpPr txBox="1"/>
              <p:nvPr/>
            </p:nvSpPr>
            <p:spPr>
              <a:xfrm>
                <a:off x="8203289" y="2292590"/>
                <a:ext cx="1030918" cy="749300"/>
              </a:xfrm>
              <a:prstGeom prst="rect">
                <a:avLst/>
              </a:prstGeom>
              <a:grpFill/>
              <a:ln w="12700">
                <a:noFill/>
              </a:ln>
            </p:spPr>
            <p:txBody>
              <a:bodyPr vert="horz" wrap="square" lIns="0" tIns="2540" rIns="0" bIns="0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2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PH" dirty="0">
                    <a:solidFill>
                      <a:prstClr val="white"/>
                    </a:solidFill>
                    <a:latin typeface="Arial Black" panose="020B0A04020102020204" pitchFamily="34" charset="0"/>
                    <a:cs typeface="Times New Roman"/>
                  </a:rPr>
                  <a:t>1,003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2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-5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Marijuana Kush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2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600" spc="-5" dirty="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(grams)</a:t>
                </a:r>
                <a:endParaRPr kumimoji="0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" name="object 17">
              <a:extLst>
                <a:ext uri="{FF2B5EF4-FFF2-40B4-BE49-F238E27FC236}">
                  <a16:creationId xmlns:a16="http://schemas.microsoft.com/office/drawing/2014/main" id="{07EB840B-C800-A899-A9D1-71E9FBD47E0B}"/>
                </a:ext>
              </a:extLst>
            </p:cNvPr>
            <p:cNvSpPr txBox="1"/>
            <p:nvPr/>
          </p:nvSpPr>
          <p:spPr>
            <a:xfrm>
              <a:off x="10453339" y="989355"/>
              <a:ext cx="1666587" cy="772006"/>
            </a:xfrm>
            <a:prstGeom prst="rect">
              <a:avLst/>
            </a:prstGeom>
            <a:grpFill/>
            <a:ln w="12700">
              <a:noFill/>
            </a:ln>
          </p:spPr>
          <p:txBody>
            <a:bodyPr vert="horz" wrap="square" lIns="0" tIns="2540" rIns="0" bIns="0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PH" dirty="0">
                  <a:solidFill>
                    <a:prstClr val="white"/>
                  </a:solidFill>
                  <a:latin typeface="Arial Black" panose="020B0A04020102020204" pitchFamily="34" charset="0"/>
                  <a:cs typeface="Times New Roman"/>
                </a:rPr>
                <a:t>5,000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Marijuana Stalks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spc="-5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(grams)</a:t>
              </a: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90A066B-0756-FF8E-E6F2-7F7130EB6854}"/>
              </a:ext>
            </a:extLst>
          </p:cNvPr>
          <p:cNvSpPr txBox="1"/>
          <p:nvPr/>
        </p:nvSpPr>
        <p:spPr>
          <a:xfrm>
            <a:off x="751840" y="2453280"/>
            <a:ext cx="375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Commonly Used:</a:t>
            </a:r>
          </a:p>
          <a:p>
            <a:endParaRPr lang="en-US" dirty="0"/>
          </a:p>
          <a:p>
            <a:r>
              <a:rPr lang="en-US" dirty="0"/>
              <a:t>Shabu </a:t>
            </a:r>
          </a:p>
          <a:p>
            <a:r>
              <a:rPr lang="en-US" dirty="0"/>
              <a:t>Marijuana (Plants &amp; Dried Leaves)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87535877"/>
      </p:ext>
    </p:extLst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9"/>
          <p:cNvSpPr txBox="1">
            <a:spLocks noGrp="1"/>
          </p:cNvSpPr>
          <p:nvPr>
            <p:ph type="ctrTitle" idx="4294967295"/>
          </p:nvPr>
        </p:nvSpPr>
        <p:spPr>
          <a:xfrm>
            <a:off x="-209550" y="4659887"/>
            <a:ext cx="12192000" cy="64135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br>
              <a:rPr lang="en-US" sz="60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endParaRPr lang="en-US" sz="60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A89E85-C033-437D-B247-D9CFB4EF616F}"/>
              </a:ext>
            </a:extLst>
          </p:cNvPr>
          <p:cNvSpPr/>
          <p:nvPr/>
        </p:nvSpPr>
        <p:spPr>
          <a:xfrm>
            <a:off x="0" y="4257287"/>
            <a:ext cx="12192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rgbClr val="1337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Thank You and God Bless…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AC8B6D-1F44-49EB-9369-5D66375856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98" b="96852" l="9295" r="89355">
                        <a14:foregroundMark x1="44228" y1="7796" x2="48876" y2="4798"/>
                        <a14:foregroundMark x1="48576" y1="94153" x2="43328" y2="90855"/>
                        <a14:foregroundMark x1="43028" y1="61169" x2="43028" y2="61169"/>
                        <a14:foregroundMark x1="40930" y1="63718" x2="44678" y2="60720"/>
                        <a14:foregroundMark x1="40630" y1="62219" x2="42579" y2="59970"/>
                        <a14:foregroundMark x1="41679" y1="55472" x2="41979" y2="50525"/>
                        <a14:foregroundMark x1="80810" y1="55022" x2="82009" y2="49175"/>
                        <a14:foregroundMark x1="84708" y1="25637" x2="81859" y2="49175"/>
                        <a14:foregroundMark x1="48276" y1="3898" x2="53373" y2="7946"/>
                        <a14:foregroundMark x1="53973" y1="7946" x2="63268" y2="14393"/>
                        <a14:foregroundMark x1="82609" y1="23688" x2="63118" y2="14093"/>
                        <a14:foregroundMark x1="49625" y1="95652" x2="55172" y2="92204"/>
                        <a14:foregroundMark x1="56222" y1="90555" x2="66267" y2="83358"/>
                        <a14:foregroundMark x1="66267" y1="83358" x2="78411" y2="62519"/>
                        <a14:foregroundMark x1="78411" y1="62519" x2="80210" y2="57121"/>
                        <a14:foregroundMark x1="46927" y1="4198" x2="43028" y2="6447"/>
                        <a14:foregroundMark x1="20320" y1="19492" x2="12594" y2="23688"/>
                        <a14:foregroundMark x1="23600" y1="17710" x2="23201" y2="17927"/>
                        <a14:foregroundMark x1="42129" y1="7646" x2="33499" y2="12333"/>
                        <a14:foregroundMark x1="10945" y1="24288" x2="13793" y2="43178"/>
                        <a14:foregroundMark x1="48576" y1="96852" x2="41379" y2="91154"/>
                        <a14:foregroundMark x1="40180" y1="90855" x2="31334" y2="82159"/>
                        <a14:foregroundMark x1="31334" y1="82159" x2="30735" y2="81709"/>
                        <a14:foregroundMark x1="24288" y1="17691" x2="24288" y2="17691"/>
                        <a14:foregroundMark x1="23688" y1="18291" x2="23688" y2="18291"/>
                        <a14:foregroundMark x1="23538" y1="17841" x2="23538" y2="17841"/>
                        <a14:foregroundMark x1="23538" y1="17841" x2="23838" y2="17841"/>
                        <a14:foregroundMark x1="24888" y1="17391" x2="25337" y2="17391"/>
                        <a14:foregroundMark x1="23988" y1="17691" x2="34183" y2="12594"/>
                        <a14:foregroundMark x1="28486" y1="15442" x2="28486" y2="15442"/>
                        <a14:foregroundMark x1="27736" y1="15742" x2="39430" y2="9445"/>
                        <a14:foregroundMark x1="41979" y1="49475" x2="41979" y2="49475"/>
                        <a14:backgroundMark x1="23238" y1="17541" x2="23238" y2="17541"/>
                        <a14:backgroundMark x1="22818" y1="17841" x2="23388" y2="17541"/>
                        <a14:backgroundMark x1="21963" y1="18291" x2="22818" y2="17841"/>
                        <a14:backgroundMark x1="20540" y1="19040" x2="21963" y2="18291"/>
                      </a14:backgroundRemoval>
                    </a14:imgEffect>
                  </a14:imgLayer>
                </a14:imgProps>
              </a:ext>
            </a:extLst>
          </a:blip>
          <a:srcRect l="8966" t="1279" r="12710" b="1466"/>
          <a:stretch/>
        </p:blipFill>
        <p:spPr>
          <a:xfrm>
            <a:off x="4114004" y="492298"/>
            <a:ext cx="3544891" cy="370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34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Surrey template">
  <a:themeElements>
    <a:clrScheme name="Custom 347">
      <a:dk1>
        <a:srgbClr val="061E3A"/>
      </a:dk1>
      <a:lt1>
        <a:srgbClr val="FFFFFF"/>
      </a:lt1>
      <a:dk2>
        <a:srgbClr val="757C83"/>
      </a:dk2>
      <a:lt2>
        <a:srgbClr val="EBF0F3"/>
      </a:lt2>
      <a:accent1>
        <a:srgbClr val="7FCA20"/>
      </a:accent1>
      <a:accent2>
        <a:srgbClr val="02C1D3"/>
      </a:accent2>
      <a:accent3>
        <a:srgbClr val="66BDE8"/>
      </a:accent3>
      <a:accent4>
        <a:srgbClr val="1985D2"/>
      </a:accent4>
      <a:accent5>
        <a:srgbClr val="184880"/>
      </a:accent5>
      <a:accent6>
        <a:srgbClr val="061E3A"/>
      </a:accent6>
      <a:hlink>
        <a:srgbClr val="1985D2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4443</TotalTime>
  <Words>235</Words>
  <Application>Microsoft Office PowerPoint</Application>
  <PresentationFormat>Widescreen</PresentationFormat>
  <Paragraphs>106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Arial Black</vt:lpstr>
      <vt:lpstr>Berlin Sans FB Demi</vt:lpstr>
      <vt:lpstr>Bookman Old Style</vt:lpstr>
      <vt:lpstr>Calibri</vt:lpstr>
      <vt:lpstr>IBM Plex Sans</vt:lpstr>
      <vt:lpstr>IBM Plex Sans Light</vt:lpstr>
      <vt:lpstr>Merriweather</vt:lpstr>
      <vt:lpstr>1_Surrey template</vt:lpstr>
      <vt:lpstr>PowerPoint Presentation</vt:lpstr>
      <vt:lpstr>PowerPoint Presentation</vt:lpstr>
      <vt:lpstr>PowerPoint Presentation</vt:lpstr>
      <vt:lpstr>PowerPoint Presentation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PNP-DICTM</dc:creator>
  <cp:lastModifiedBy>DRED PNPDEG</cp:lastModifiedBy>
  <cp:revision>371</cp:revision>
  <cp:lastPrinted>2023-07-05T05:52:22Z</cp:lastPrinted>
  <dcterms:created xsi:type="dcterms:W3CDTF">2023-01-27T04:11:45Z</dcterms:created>
  <dcterms:modified xsi:type="dcterms:W3CDTF">2023-09-28T09:59:14Z</dcterms:modified>
</cp:coreProperties>
</file>